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77"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4" d="100"/>
          <a:sy n="104" d="100"/>
        </p:scale>
        <p:origin x="-12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P802.11-15/0498r3</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P802.11-15/0498r3</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P802.11-15/0498r3</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P802.11-15/0498r3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11-15/556</a:t>
            </a:r>
          </a:p>
          <a:p>
            <a:pPr>
              <a:lnSpc>
                <a:spcPct val="80000"/>
              </a:lnSpc>
            </a:pPr>
            <a:r>
              <a:rPr lang="en-US" b="0" dirty="0" smtClean="0"/>
              <a:t>Presentation </a:t>
            </a:r>
            <a:r>
              <a:rPr lang="en-US" b="0" dirty="0"/>
              <a:t>and Discussion of Submissions.</a:t>
            </a:r>
          </a:p>
          <a:p>
            <a:pPr>
              <a:lnSpc>
                <a:spcPct val="80000"/>
              </a:lnSpc>
            </a:pPr>
            <a:r>
              <a:rPr lang="en-US" b="0" dirty="0" smtClean="0"/>
              <a:t>Recess until 08:00 Tuesday</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b="0" dirty="0" smtClean="0"/>
              <a:t>Recess </a:t>
            </a:r>
            <a:r>
              <a:rPr lang="en-US" b="0" dirty="0" smtClean="0"/>
              <a:t>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b="0" dirty="0" smtClean="0"/>
              <a:t>Recess </a:t>
            </a:r>
            <a:r>
              <a:rPr lang="en-US" b="0" dirty="0" smtClean="0"/>
              <a:t>until 16:00 Wednesday</a:t>
            </a: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xxx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11-15/556r1, “</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519003"/>
              </p:ext>
            </p:extLst>
          </p:nvPr>
        </p:nvGraphicFramePr>
        <p:xfrm>
          <a:off x="685800" y="2057400"/>
          <a:ext cx="7696199" cy="37744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11-15/556r1</a:t>
            </a:r>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57060</TotalTime>
  <Words>1844</Words>
  <Application>Microsoft Macintosh PowerPoint</Application>
  <PresentationFormat>On-screen Show (4:3)</PresentationFormat>
  <Paragraphs>280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10:30 – 12:30,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806</cp:revision>
  <cp:lastPrinted>1998-02-10T13:28:06Z</cp:lastPrinted>
  <dcterms:created xsi:type="dcterms:W3CDTF">2006-12-04T03:46:13Z</dcterms:created>
  <dcterms:modified xsi:type="dcterms:W3CDTF">2015-05-11T21:23:07Z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1431365734</vt:lpwstr>
  </property>
</Properties>
</file>