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414" r:id="rId7"/>
    <p:sldId id="489" r:id="rId8"/>
    <p:sldId id="470" r:id="rId9"/>
    <p:sldId id="471" r:id="rId10"/>
    <p:sldId id="472" r:id="rId11"/>
    <p:sldId id="474" r:id="rId12"/>
    <p:sldId id="490" r:id="rId13"/>
    <p:sldId id="432" r:id="rId14"/>
    <p:sldId id="439" r:id="rId15"/>
    <p:sldId id="476" r:id="rId16"/>
    <p:sldId id="430" r:id="rId17"/>
    <p:sldId id="477"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7" autoAdjust="0"/>
    <p:restoredTop sz="98109" autoAdjust="0"/>
  </p:normalViewPr>
  <p:slideViewPr>
    <p:cSldViewPr>
      <p:cViewPr varScale="1">
        <p:scale>
          <a:sx n="105" d="100"/>
          <a:sy n="105" d="100"/>
        </p:scale>
        <p:origin x="-120" y="-2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P802.11-15/0498r2</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P802.11-15/0498r2</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P802.11-15/0498r2</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0498r2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05-11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 Presentation and Discussion of Submissions.</a:t>
            </a:r>
          </a:p>
          <a:p>
            <a:pPr>
              <a:lnSpc>
                <a:spcPct val="80000"/>
              </a:lnSpc>
            </a:pPr>
            <a:r>
              <a:rPr lang="en-US" b="0" dirty="0" smtClean="0"/>
              <a:t>Recess until 08:00 Tuesday</a:t>
            </a:r>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 Presentation and Discussion of Submissions.</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 Presentation and Discussion of Submissions.</a:t>
            </a:r>
          </a:p>
          <a:p>
            <a:pPr>
              <a:lnSpc>
                <a:spcPct val="80000"/>
              </a:lnSpc>
            </a:pPr>
            <a:r>
              <a:rPr lang="en-US" b="0" dirty="0" smtClean="0"/>
              <a:t>Recess until 16:00 Wednesday</a:t>
            </a: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Comment </a:t>
            </a:r>
            <a:r>
              <a:rPr lang="en-US" b="0" dirty="0"/>
              <a:t>Resolution / Presentation and Discussion of Submissions.</a:t>
            </a:r>
          </a:p>
          <a:p>
            <a:pPr>
              <a:lnSpc>
                <a:spcPct val="80000"/>
              </a:lnSpc>
            </a:pPr>
            <a:r>
              <a:rPr lang="en-US" altLang="ja-JP" b="0" dirty="0">
                <a:cs typeface="ＭＳ Ｐゴシック" charset="0"/>
              </a:rPr>
              <a:t>Recess 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xxx at </a:t>
            </a:r>
            <a:r>
              <a:rPr lang="en-US" dirty="0"/>
              <a:t>11am Eastern time.</a:t>
            </a:r>
          </a:p>
          <a:p>
            <a:pPr lvl="1">
              <a:lnSpc>
                <a:spcPct val="80000"/>
              </a:lnSpc>
            </a:pPr>
            <a:r>
              <a:rPr lang="en-US" dirty="0" smtClean="0"/>
              <a:t>Yes:    No:    Abstain: </a:t>
            </a:r>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a:t>
            </a:r>
            <a:r>
              <a:rPr lang="en-US" dirty="0">
                <a:latin typeface="Arial"/>
                <a:cs typeface="Arial"/>
              </a:rPr>
              <a:t>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dirty="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a:t>
            </a:r>
            <a:r>
              <a:rPr lang="en-GB" dirty="0" smtClean="0"/>
              <a:t>1.0</a:t>
            </a:r>
            <a:r>
              <a:rPr lang="en-GB" dirty="0" smtClean="0"/>
              <a:t>  </a:t>
            </a:r>
            <a:r>
              <a:rPr lang="en-GB" dirty="0" smtClean="0"/>
              <a:t>of 802.11ak and results of </a:t>
            </a:r>
            <a:r>
              <a:rPr lang="en-GB" dirty="0" smtClean="0"/>
              <a:t>Letter Ballot 212:</a:t>
            </a:r>
            <a:endParaRPr lang="en-GB" dirty="0" smtClean="0"/>
          </a:p>
          <a:p>
            <a:pPr lvl="1">
              <a:lnSpc>
                <a:spcPct val="80000"/>
              </a:lnSpc>
            </a:pPr>
            <a:r>
              <a:rPr lang="en-GB" dirty="0" smtClean="0">
                <a:hlinkClick r:id="rId3"/>
              </a:rPr>
              <a:t>http://www.ieee802.org/11/private/Draft_Standards/11ak/Draft P802.11ak_D1.0.pdf</a:t>
            </a:r>
            <a:r>
              <a:rPr lang="en-GB" dirty="0" smtClean="0"/>
              <a:t> </a:t>
            </a:r>
            <a:endParaRPr lang="en-GB" dirty="0" smtClean="0"/>
          </a:p>
          <a:p>
            <a:pPr lvl="1">
              <a:lnSpc>
                <a:spcPct val="80000"/>
              </a:lnSpc>
            </a:pPr>
            <a:r>
              <a:rPr lang="en-GB" dirty="0" smtClean="0"/>
              <a:t>11-</a:t>
            </a:r>
            <a:r>
              <a:rPr lang="en-GB" dirty="0" smtClean="0"/>
              <a:t>15/556r1, </a:t>
            </a:r>
            <a:r>
              <a:rPr lang="en-GB" dirty="0" smtClean="0"/>
              <a:t>“</a:t>
            </a:r>
            <a:r>
              <a:rPr lang="en-GB" dirty="0" err="1" smtClean="0"/>
              <a:t>TGak</a:t>
            </a:r>
            <a:r>
              <a:rPr lang="en-GB" dirty="0" smtClean="0"/>
              <a:t> </a:t>
            </a:r>
            <a:r>
              <a:rPr lang="en-GB" dirty="0" smtClean="0"/>
              <a:t>LB212 </a:t>
            </a:r>
            <a:r>
              <a:rPr lang="en-GB" dirty="0" smtClean="0"/>
              <a:t>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519003"/>
              </p:ext>
            </p:extLst>
          </p:nvPr>
        </p:nvGraphicFramePr>
        <p:xfrm>
          <a:off x="685800" y="2057400"/>
          <a:ext cx="7696199" cy="377444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endParaRPr lang="en-US" sz="2000" dirty="0" smtClean="0"/>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endParaRPr lang="en-US" sz="2000" dirty="0" smtClean="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endParaRPr lang="en-US" sz="2000" dirty="0" smtClean="0"/>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endParaRPr lang="en-US" sz="2000" dirty="0" smtClean="0"/>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endParaRPr lang="en-US" sz="2000" dirty="0" smtClean="0"/>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etc.)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a:t>
            </a:r>
            <a:r>
              <a:rPr lang="en-US" b="0" dirty="0" smtClean="0"/>
              <a:t>0470r0</a:t>
            </a:r>
            <a:r>
              <a:rPr lang="en-US" b="0" dirty="0" smtClean="0"/>
              <a:t>.</a:t>
            </a:r>
            <a:endParaRPr lang="en-US" b="0" dirty="0"/>
          </a:p>
          <a:p>
            <a:pPr lvl="1">
              <a:lnSpc>
                <a:spcPct val="80000"/>
              </a:lnSpc>
            </a:pPr>
            <a:r>
              <a:rPr lang="en-US" dirty="0" smtClean="0"/>
              <a:t>Yes:    No:    Abstain: </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Yes</a:t>
            </a:r>
            <a:r>
              <a:rPr lang="en-US" dirty="0"/>
              <a:t>:    No:    Abstain: </a:t>
            </a:r>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Comment </a:t>
            </a:r>
            <a:r>
              <a:rPr lang="en-US" b="0" dirty="0" smtClean="0"/>
              <a:t>Resolution11-15/556r1</a:t>
            </a:r>
          </a:p>
          <a:p>
            <a:pPr>
              <a:lnSpc>
                <a:spcPct val="80000"/>
              </a:lnSpc>
            </a:pPr>
            <a:r>
              <a:rPr lang="en-US" b="0" dirty="0" smtClean="0"/>
              <a:t>Presentation </a:t>
            </a:r>
            <a:r>
              <a:rPr lang="en-US" b="0" dirty="0" smtClean="0"/>
              <a:t>and Discussion of Submissions.</a:t>
            </a:r>
          </a:p>
          <a:p>
            <a:pPr>
              <a:lnSpc>
                <a:spcPct val="80000"/>
              </a:lnSpc>
            </a:pPr>
            <a:r>
              <a:rPr lang="en-US" b="0" dirty="0" smtClean="0"/>
              <a:t>Recess until 19:30 today</a:t>
            </a:r>
          </a:p>
        </p:txBody>
      </p:sp>
    </p:spTree>
    <p:extLst>
      <p:ext uri="{BB962C8B-B14F-4D97-AF65-F5344CB8AC3E}">
        <p14:creationId xmlns:p14="http://schemas.microsoft.com/office/powerpoint/2010/main" val="30512885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56794</TotalTime>
  <Words>1868</Words>
  <Application>Microsoft Macintosh PowerPoint</Application>
  <PresentationFormat>On-screen Show (4:3)</PresentationFormat>
  <Paragraphs>285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10:30 – 12:30, Cavendish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803</cp:revision>
  <cp:lastPrinted>1998-02-10T13:28:06Z</cp:lastPrinted>
  <dcterms:created xsi:type="dcterms:W3CDTF">2006-12-04T03:46:13Z</dcterms:created>
  <dcterms:modified xsi:type="dcterms:W3CDTF">2015-05-11T15:37:54Z</dcterms:modified>
</cp:coreProperties>
</file>