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4" r:id="rId13"/>
    <p:sldId id="585" r:id="rId14"/>
    <p:sldId id="586" r:id="rId15"/>
    <p:sldId id="581" r:id="rId16"/>
    <p:sldId id="587" r:id="rId17"/>
    <p:sldId id="588" r:id="rId18"/>
    <p:sldId id="583" r:id="rId19"/>
    <p:sldId id="580" r:id="rId20"/>
    <p:sldId id="589" r:id="rId21"/>
    <p:sldId id="577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792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802.11-15/0494r9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3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8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802.11-15/0494r9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3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802.11-15/0494r9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2-000m-revmc-sb-mac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00-000m-revmc-sb-gen-adhoc-comments.xls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71-04-000m-clarification-to-fine-timing-protocol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78-01-000m-cid-5187-comment-resolution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10-01-000m-dmg-control-response-frame-rate-selection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56-01-000m-802-11ad-atim-frame-usage-clarifications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03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</a:p>
          <a:p>
            <a:r>
              <a:rPr lang="en-US" altLang="en-US" dirty="0" smtClean="0"/>
              <a:t>B) Accept – Change to upper case parameter names</a:t>
            </a:r>
          </a:p>
          <a:p>
            <a:r>
              <a:rPr lang="en-US" altLang="en-US" dirty="0" smtClean="0"/>
              <a:t>Result: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/>
              <a:t>Option A – Mandate energy detect CCA for 11b</a:t>
            </a:r>
          </a:p>
          <a:p>
            <a:r>
              <a:rPr lang="en-US" sz="1600" dirty="0" smtClean="0"/>
              <a:t>Already a choice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Puts 11b and 11g/n on equal sharing, fairness</a:t>
            </a:r>
          </a:p>
          <a:p>
            <a:pPr lvl="1"/>
            <a:r>
              <a:rPr lang="en-US" sz="1400" dirty="0" smtClean="0"/>
              <a:t>11g/n recognize 11b at -82dBm</a:t>
            </a:r>
          </a:p>
          <a:p>
            <a:pPr lvl="1"/>
            <a:r>
              <a:rPr lang="en-US" sz="1400" dirty="0" smtClean="0"/>
              <a:t>11b would recognize 11g/n at -80dBm</a:t>
            </a:r>
          </a:p>
          <a:p>
            <a:r>
              <a:rPr lang="en-US" sz="1600" dirty="0" smtClean="0"/>
              <a:t>Could eliminate ‘protection’ requirement and improve efficiency for 11g/n </a:t>
            </a:r>
            <a:br>
              <a:rPr lang="en-US" sz="1600" dirty="0" smtClean="0"/>
            </a:br>
            <a:r>
              <a:rPr lang="en-US" sz="1600" dirty="0" smtClean="0"/>
              <a:t>(Clause 9.26.2 Protection mechanism for non-ERP receivers)</a:t>
            </a:r>
          </a:p>
          <a:p>
            <a:pPr lvl="1"/>
            <a:r>
              <a:rPr lang="en-US" sz="1400" dirty="0" smtClean="0"/>
              <a:t>Only point is that NAV not set by OFDM.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B </a:t>
            </a:r>
            <a:r>
              <a:rPr lang="en-US" sz="1600" u="sng" dirty="0"/>
              <a:t>– Mandate </a:t>
            </a:r>
            <a:r>
              <a:rPr lang="en-US" sz="1600" u="sng" dirty="0" smtClean="0"/>
              <a:t>-62dBm energy detect CCA </a:t>
            </a:r>
            <a:r>
              <a:rPr lang="en-US" sz="1600" u="sng" dirty="0"/>
              <a:t>for 11b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Still requires ‘protection’ for 11g/n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C </a:t>
            </a:r>
            <a:r>
              <a:rPr lang="en-US" sz="1600" u="sng" dirty="0"/>
              <a:t>– Mandate -62dBm </a:t>
            </a:r>
            <a:r>
              <a:rPr lang="en-US" sz="1600" u="sng" dirty="0" smtClean="0"/>
              <a:t>energy detect CCA, -82dBm for valid signal 11b</a:t>
            </a:r>
            <a:endParaRPr lang="en-US" sz="1600" u="sng" dirty="0"/>
          </a:p>
          <a:p>
            <a:r>
              <a:rPr lang="en-US" sz="1600" dirty="0"/>
              <a:t>Meets ETSI </a:t>
            </a:r>
            <a:r>
              <a:rPr lang="en-US" sz="1600" dirty="0" smtClean="0"/>
              <a:t>requirement</a:t>
            </a:r>
          </a:p>
          <a:p>
            <a:r>
              <a:rPr lang="en-US" sz="1600" dirty="0" smtClean="0"/>
              <a:t>Common requirement, </a:t>
            </a:r>
          </a:p>
          <a:p>
            <a:r>
              <a:rPr lang="en-US" sz="1600" dirty="0" smtClean="0"/>
              <a:t>Still </a:t>
            </a:r>
            <a:r>
              <a:rPr lang="en-US" sz="1600" dirty="0"/>
              <a:t>requires ‘protection’ for 11g/n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Quick Recap (Intro to Straw Poll), from </a:t>
            </a:r>
            <a:br>
              <a:rPr lang="en-US" dirty="0" smtClean="0"/>
            </a:br>
            <a:r>
              <a:rPr lang="en-US" dirty="0" smtClean="0"/>
              <a:t>11-15-0516r2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a change to the CCA for DSSS and CCK along the lines as described for Option A, B or C</a:t>
            </a:r>
          </a:p>
          <a:p>
            <a:endParaRPr lang="en-US" dirty="0" smtClean="0"/>
          </a:p>
          <a:p>
            <a:r>
              <a:rPr lang="en-US" dirty="0" smtClean="0"/>
              <a:t>Yes 18</a:t>
            </a:r>
          </a:p>
          <a:p>
            <a:r>
              <a:rPr lang="en-US" dirty="0" smtClean="0"/>
              <a:t>No 0</a:t>
            </a:r>
          </a:p>
          <a:p>
            <a:r>
              <a:rPr lang="en-US" dirty="0" smtClean="0"/>
              <a:t>Abstain 11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11-15-0516r2 Straw Poll -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924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Option would you prefer for 11b devices?</a:t>
            </a:r>
          </a:p>
          <a:p>
            <a:r>
              <a:rPr lang="en-US" sz="2000" dirty="0" smtClean="0"/>
              <a:t>Option A – Mandate energy detect CCA (-80dBm, 100mw TX)</a:t>
            </a:r>
          </a:p>
          <a:p>
            <a:r>
              <a:rPr lang="en-US" sz="2000" dirty="0" smtClean="0"/>
              <a:t>Option B -  Add mandatory -62dBm energy detect CCA</a:t>
            </a:r>
          </a:p>
          <a:p>
            <a:r>
              <a:rPr lang="en-US" sz="2000" dirty="0" smtClean="0"/>
              <a:t>Option C – Mandate -82dB valid signal and -62dBm</a:t>
            </a:r>
            <a:br>
              <a:rPr lang="en-US" sz="2000" dirty="0" smtClean="0"/>
            </a:br>
            <a:r>
              <a:rPr lang="en-US" sz="2000" dirty="0" smtClean="0"/>
              <a:t>                    energy detect CCA.</a:t>
            </a:r>
          </a:p>
          <a:p>
            <a:r>
              <a:rPr lang="en-US" dirty="0" smtClean="0"/>
              <a:t>A 0</a:t>
            </a:r>
            <a:endParaRPr lang="en-US" dirty="0"/>
          </a:p>
          <a:p>
            <a:r>
              <a:rPr lang="en-US" dirty="0" smtClean="0"/>
              <a:t>B 12</a:t>
            </a:r>
          </a:p>
          <a:p>
            <a:r>
              <a:rPr lang="en-US" dirty="0" smtClean="0"/>
              <a:t>C 11</a:t>
            </a:r>
          </a:p>
          <a:p>
            <a:r>
              <a:rPr lang="en-US" dirty="0" smtClean="0"/>
              <a:t>No preference 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11-15-0516r2 Straw Poll -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27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121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400" dirty="0"/>
              <a:t>T</a:t>
            </a:r>
            <a:r>
              <a:rPr lang="en-US" altLang="en-US" sz="2400" dirty="0" smtClean="0"/>
              <a:t>he “</a:t>
            </a:r>
            <a:r>
              <a:rPr lang="en-US" sz="2400" dirty="0" smtClean="0"/>
              <a:t>Motion MAC-AM”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tab in </a:t>
            </a:r>
            <a:r>
              <a:rPr lang="en-US" sz="2000" u="sng" dirty="0">
                <a:hlinkClick r:id="rId3"/>
              </a:rPr>
              <a:t>https://mentor.ieee.org/802.11/dcn/15/11-15-0565-02-000m-revmc-sb-mac-comments.xls</a:t>
            </a:r>
            <a:r>
              <a:rPr lang="en-US" sz="2000" dirty="0"/>
              <a:t> </a:t>
            </a:r>
            <a:r>
              <a:rPr lang="en-US" sz="2000" dirty="0" smtClean="0"/>
              <a:t> except for CIDs 5120 and 5122</a:t>
            </a:r>
          </a:p>
          <a:p>
            <a:pPr marL="685800" lvl="2" indent="-342900"/>
            <a:r>
              <a:rPr lang="en-US" altLang="en-US" sz="2200" dirty="0" smtClean="0"/>
              <a:t>The “Vancouver A” </a:t>
            </a:r>
            <a:r>
              <a:rPr lang="en-US" altLang="en-US" sz="2200" dirty="0" smtClean="0"/>
              <a:t>tab in </a:t>
            </a:r>
            <a:r>
              <a:rPr lang="en-US" altLang="en-US" sz="2200" dirty="0">
                <a:hlinkClick r:id="rId4"/>
              </a:rPr>
              <a:t>https://</a:t>
            </a:r>
            <a:r>
              <a:rPr lang="en-US" altLang="en-US" sz="2200" dirty="0" smtClean="0">
                <a:hlinkClick r:id="rId4"/>
              </a:rPr>
              <a:t>mentor.ieee.org/802.11/dcn/15/11-15-0665-00-000m-revmc-sb-gen-adhoc-comments.xlsx</a:t>
            </a:r>
            <a:r>
              <a:rPr lang="en-US" altLang="en-US" sz="2200" dirty="0" smtClean="0"/>
              <a:t> </a:t>
            </a:r>
            <a:endParaRPr lang="en-US" altLang="en-US" sz="2200" dirty="0" smtClean="0"/>
          </a:p>
          <a:p>
            <a:pPr marL="0" lvl="1" indent="0">
              <a:buNone/>
            </a:pPr>
            <a:r>
              <a:rPr lang="en-US" altLang="en-US" sz="2600" dirty="0" smtClean="0"/>
              <a:t>and </a:t>
            </a:r>
            <a:r>
              <a:rPr lang="en-US" altLang="en-US" sz="2600" dirty="0" smtClean="0"/>
              <a:t>incorporate the indicated text changes into the 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18-0-0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122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CIDs </a:t>
            </a:r>
            <a:r>
              <a:rPr lang="en-GB" sz="2800" dirty="0"/>
              <a:t>5172, 5173, 5175, 5176, 5178, 5180, 5186, 5189, 6048, 6231, 6232, </a:t>
            </a:r>
            <a:r>
              <a:rPr lang="en-GB" sz="2800" dirty="0" smtClean="0"/>
              <a:t>6781 as “Revised” with a resolution of “</a:t>
            </a:r>
            <a:r>
              <a:rPr lang="en-US" altLang="en-US" sz="2800" dirty="0" smtClean="0"/>
              <a:t>Incorporate </a:t>
            </a:r>
            <a:r>
              <a:rPr lang="en-US" altLang="en-US" sz="2800" dirty="0" smtClean="0"/>
              <a:t>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mentor.ieee.org/802.11/dcn/15/11-15-0171-04-000m-clarification-to-fine-timing-protocol.docx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into </a:t>
            </a:r>
            <a:r>
              <a:rPr lang="en-US" altLang="en-US" sz="2800" dirty="0" smtClean="0"/>
              <a:t>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</a:t>
            </a:r>
            <a:r>
              <a:rPr lang="en-US" altLang="en-US" sz="2800" dirty="0" smtClean="0"/>
              <a:t>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15-3-1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50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123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 5187 </a:t>
            </a:r>
            <a:r>
              <a:rPr lang="en-GB" sz="2800" dirty="0" smtClean="0"/>
              <a:t>as “Revised” with a resolution of “</a:t>
            </a:r>
            <a:r>
              <a:rPr lang="en-US" altLang="en-US" sz="2800" dirty="0" smtClean="0"/>
              <a:t>Incorporate </a:t>
            </a:r>
            <a:r>
              <a:rPr lang="en-US" altLang="en-US" sz="2800" dirty="0" smtClean="0"/>
              <a:t>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mentor.ieee.org/802.11/dcn/15/11-15-0678-01-000m-cid-5187-comment-resolution.docx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into </a:t>
            </a:r>
            <a:r>
              <a:rPr lang="en-US" altLang="en-US" sz="2800" dirty="0" smtClean="0"/>
              <a:t>the draft</a:t>
            </a:r>
            <a:r>
              <a:rPr lang="en-US" altLang="en-US" sz="2800" dirty="0" smtClean="0"/>
              <a:t>.”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Jonathan Segev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19-0-0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35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124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mentor.ieee.org/802.11/dcn/15/11-15-0410-01-000m-dmg-control-response-frame-rate-selection.docx</a:t>
            </a:r>
            <a:r>
              <a:rPr lang="en-US" altLang="en-US" sz="2800" dirty="0" smtClean="0"/>
              <a:t> into 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16-0-2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91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125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 </a:t>
            </a:r>
            <a:r>
              <a:rPr lang="en-US" altLang="en-US" sz="2800" dirty="0" smtClean="0"/>
              <a:t>6097 </a:t>
            </a:r>
            <a:r>
              <a:rPr lang="en-US" altLang="en-US" sz="2800" dirty="0" smtClean="0"/>
              <a:t>as </a:t>
            </a:r>
            <a:r>
              <a:rPr lang="en-US" altLang="en-US" sz="2800" dirty="0" smtClean="0"/>
              <a:t>“Accepted”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Mark Rison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8-0-11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126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 5009 as “Revised” with </a:t>
            </a:r>
            <a:r>
              <a:rPr lang="en-US" altLang="en-US" sz="2800" dirty="0"/>
              <a:t>a resolution of “Incorporate the changes 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mentor.ieee.org/802.11/dcn/15/11-15-0256-01-000m-802-11ad-atim-frame-usage-clarifications.docx</a:t>
            </a:r>
            <a:r>
              <a:rPr lang="en-US" altLang="en-US" sz="2800" dirty="0" smtClean="0"/>
              <a:t>; Editor </a:t>
            </a:r>
            <a:r>
              <a:rPr lang="en-US" altLang="en-US" sz="2800" dirty="0"/>
              <a:t>to make grammatical changes as needed</a:t>
            </a:r>
            <a:r>
              <a:rPr lang="en-US" altLang="en-US" sz="2800" dirty="0" smtClean="0"/>
              <a:t>.”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Sean Coffey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8-0-8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33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</a:t>
            </a:r>
            <a:r>
              <a:rPr lang="en-GB" dirty="0" smtClean="0"/>
              <a:t>Jones Farm, Hillsboro OR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Ganesh </a:t>
            </a:r>
            <a:r>
              <a:rPr lang="en-GB" dirty="0" err="1" smtClean="0"/>
              <a:t>Venkatesan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Dick Roy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8-4-9 Passes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</a:t>
            </a:r>
            <a:r>
              <a:rPr lang="en-US" altLang="en-US" dirty="0" smtClean="0"/>
              <a:t>29</a:t>
            </a:r>
            <a:r>
              <a:rPr lang="en-US" altLang="en-US" dirty="0" smtClean="0"/>
              <a:t>, June 5, </a:t>
            </a:r>
            <a:r>
              <a:rPr lang="en-US" altLang="en-US" dirty="0" smtClean="0"/>
              <a:t>June </a:t>
            </a:r>
            <a:r>
              <a:rPr lang="en-US" altLang="en-US" dirty="0" smtClean="0"/>
              <a:t>26</a:t>
            </a:r>
          </a:p>
          <a:p>
            <a:r>
              <a:rPr lang="en-US" altLang="en-US" dirty="0" smtClean="0"/>
              <a:t>Ballot Resolution Committee meeting </a:t>
            </a:r>
            <a:r>
              <a:rPr lang="en-US" altLang="en-US" dirty="0" smtClean="0"/>
              <a:t>–</a:t>
            </a:r>
          </a:p>
          <a:p>
            <a:r>
              <a:rPr lang="en-US" altLang="en-US" dirty="0" smtClean="0"/>
              <a:t>Schedule review</a:t>
            </a:r>
          </a:p>
          <a:p>
            <a:pPr lvl="1"/>
            <a:r>
              <a:rPr lang="en-US" altLang="en-US" dirty="0" smtClean="0"/>
              <a:t>June 17-19 2015 Portland</a:t>
            </a:r>
          </a:p>
          <a:p>
            <a:pPr lvl="1"/>
            <a:r>
              <a:rPr lang="en-US" altLang="en-US" dirty="0" smtClean="0"/>
              <a:t>August 19-21 Location TBD</a:t>
            </a:r>
            <a:endParaRPr lang="en-US" altLang="en-US" dirty="0" smtClean="0"/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mentor.ieee.org/802.11/dcn/15/11-15-0532-03-000m-revmc-sponsor-ballot-comments.xls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6899</a:t>
            </a:r>
          </a:p>
          <a:p>
            <a:pPr lvl="1"/>
            <a:r>
              <a:rPr lang="en-US" altLang="en-US" sz="1600" dirty="0" smtClean="0"/>
              <a:t>Comment assignment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38862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Jouni </a:t>
            </a:r>
            <a:r>
              <a:rPr lang="en-US" altLang="en-US" sz="1600" dirty="0" smtClean="0"/>
              <a:t>Malinen CIDs 6024, 25, 26, 28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11-15-531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6097 – EPD, 11-15-654 (45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105400"/>
            <a:ext cx="417106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11-15-171, 678, </a:t>
            </a:r>
            <a:r>
              <a:rPr lang="en-US" altLang="en-US" sz="1600" dirty="0" smtClean="0"/>
              <a:t>11-15-12, 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</a:t>
            </a:r>
            <a:r>
              <a:rPr lang="en-US" altLang="en-US" sz="1600" dirty="0" smtClean="0"/>
              <a:t>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CIDs 11-15-171, 11-15-0012  Ganesh, CIDs 5260 and similar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09800"/>
            <a:ext cx="393426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5959, 5960 Matt Fischer 11-15-653, 11-15-654</a:t>
            </a:r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11-15-668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Carlos Cordeiro, Assaf Kasher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Submission 11-15-410 - </a:t>
            </a:r>
            <a:r>
              <a:rPr lang="en-GB" sz="1600" b="1" dirty="0" smtClean="0">
                <a:solidFill>
                  <a:srgbClr val="008000"/>
                </a:solidFill>
              </a:rPr>
              <a:t>DMG control frame rate selection</a:t>
            </a:r>
            <a:endParaRPr lang="en-US" altLang="en-US" sz="1600" b="1" dirty="0" smtClean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b="1" dirty="0" smtClean="0">
                <a:solidFill>
                  <a:srgbClr val="008000"/>
                </a:solidFill>
              </a:rPr>
              <a:t>CIDs 5112, 5113, 5114, 5115, 5116, 5118, 5119, 5120, 5122: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CID 5857</a:t>
            </a:r>
            <a:r>
              <a:rPr lang="en-US" altLang="en-US" sz="1600" b="1" dirty="0">
                <a:solidFill>
                  <a:srgbClr val="008000"/>
                </a:solidFill>
              </a:rPr>
              <a:t>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- Rejected</a:t>
            </a:r>
          </a:p>
          <a:p>
            <a:r>
              <a:rPr lang="en-US" altLang="en-US" sz="1800" dirty="0" smtClean="0"/>
              <a:t>Editorial, DMG Operation and DMG PHY category comments</a:t>
            </a:r>
          </a:p>
          <a:p>
            <a:pPr lvl="1"/>
            <a:r>
              <a:rPr lang="en-US" altLang="en-US" sz="1400" dirty="0" smtClean="0"/>
              <a:t>CID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 6270 </a:t>
            </a:r>
            <a:r>
              <a:rPr lang="en-US" altLang="en-US" sz="1400" dirty="0" smtClean="0"/>
              <a:t>– Editorial,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5015, 17, 85, 86</a:t>
            </a:r>
            <a:r>
              <a:rPr lang="en-US" altLang="en-US" sz="1400" dirty="0" smtClean="0"/>
              <a:t>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87, 88, 92, 93, 94</a:t>
            </a:r>
          </a:p>
          <a:p>
            <a:pPr lvl="1"/>
            <a:r>
              <a:rPr lang="en-US" altLang="en-US" sz="1400" dirty="0" smtClean="0"/>
              <a:t>CIDs 5164,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5461, 5473, 5474, 5477, 5480, 84, 86, 89</a:t>
            </a:r>
            <a:r>
              <a:rPr lang="en-US" altLang="en-US" sz="1400" dirty="0" smtClean="0"/>
              <a:t>,</a:t>
            </a:r>
          </a:p>
          <a:p>
            <a:pPr lvl="1"/>
            <a:r>
              <a:rPr lang="en-US" altLang="en-US" sz="1400" dirty="0" smtClean="0"/>
              <a:t>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5982</a:t>
            </a:r>
            <a:r>
              <a:rPr lang="en-US" altLang="en-US" sz="1400" dirty="0" smtClean="0"/>
              <a:t>, 5983, 5990. 5996, 6271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400500</TotalTime>
  <Words>1778</Words>
  <Application>Microsoft Office PowerPoint</Application>
  <PresentationFormat>On-screen Show (4:3)</PresentationFormat>
  <Paragraphs>393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Quick Recap (Intro to Straw Poll), from  11-15-0516r2</vt:lpstr>
      <vt:lpstr>11-15-0516r2 Straw Poll - A</vt:lpstr>
      <vt:lpstr>11-15-0516r2 Straw Poll - B</vt:lpstr>
      <vt:lpstr>Motion 121</vt:lpstr>
      <vt:lpstr>Motion 122 </vt:lpstr>
      <vt:lpstr>Motion 123 </vt:lpstr>
      <vt:lpstr>Motion 124 </vt:lpstr>
      <vt:lpstr>Motion 125 </vt:lpstr>
      <vt:lpstr>Motion 126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2149</cp:revision>
  <cp:lastPrinted>1998-02-10T13:28:06Z</cp:lastPrinted>
  <dcterms:created xsi:type="dcterms:W3CDTF">2005-01-04T21:26:55Z</dcterms:created>
  <dcterms:modified xsi:type="dcterms:W3CDTF">2015-05-15T00:48:37Z</dcterms:modified>
</cp:coreProperties>
</file>