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417" r:id="rId4"/>
    <p:sldId id="578" r:id="rId5"/>
    <p:sldId id="544" r:id="rId6"/>
    <p:sldId id="506" r:id="rId7"/>
    <p:sldId id="545" r:id="rId8"/>
    <p:sldId id="517" r:id="rId9"/>
    <p:sldId id="579" r:id="rId10"/>
    <p:sldId id="557" r:id="rId11"/>
    <p:sldId id="571" r:id="rId12"/>
    <p:sldId id="580" r:id="rId13"/>
    <p:sldId id="581" r:id="rId14"/>
    <p:sldId id="577" r:id="rId15"/>
    <p:sldId id="298" r:id="rId16"/>
    <p:sldId id="516" r:id="rId1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70" d="100"/>
          <a:sy n="70" d="100"/>
        </p:scale>
        <p:origin x="-141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802.11-15/0494r6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802.11-15/0494r6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410-01-000m-dmg-control-response-frame-rate-selection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01-000m-revmc-sb-mac-comments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28-01-000m-revmc-minutes-for-march-berli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20-000m-editor-reports.ppt" TargetMode="External"/><Relationship Id="rId4" Type="http://schemas.openxmlformats.org/officeDocument/2006/relationships/hyperlink" Target="https://mentor.ieee.org/802.11/dcn/15/11-15-0557-00-000m-revmc-telecon-1-may-2015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2015-05-13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5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smtClean="0">
                <a:solidFill>
                  <a:schemeClr val="accent2"/>
                </a:solidFill>
              </a:rPr>
              <a:t>Consider comment resolution meetings </a:t>
            </a:r>
            <a:r>
              <a:rPr lang="en-US" altLang="en-US" sz="2000" dirty="0" smtClean="0">
                <a:solidFill>
                  <a:schemeClr val="accent2"/>
                </a:solidFill>
              </a:rPr>
              <a:t>June, August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b="1" dirty="0" smtClean="0"/>
              <a:t>For CID 6837</a:t>
            </a:r>
            <a:endParaRPr lang="en-US" altLang="en-US" sz="2800" b="1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A) Reject the comment, text is not ambiguous, and there are no clear rules on capitalization that require a change</a:t>
            </a:r>
          </a:p>
          <a:p>
            <a:r>
              <a:rPr lang="en-US" altLang="en-US" dirty="0" smtClean="0"/>
              <a:t>B) Accept – Change to upper case parameter names</a:t>
            </a:r>
          </a:p>
          <a:p>
            <a:r>
              <a:rPr lang="en-US" altLang="en-US" dirty="0" smtClean="0"/>
              <a:t>Result: 8-7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1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Incorporate the text changes indicated </a:t>
            </a:r>
            <a:r>
              <a:rPr lang="en-US" altLang="en-US" sz="2800" dirty="0"/>
              <a:t>in </a:t>
            </a:r>
            <a:r>
              <a:rPr lang="en-US" altLang="en-US" sz="2800" dirty="0">
                <a:hlinkClick r:id="rId3"/>
              </a:rPr>
              <a:t>https://</a:t>
            </a:r>
            <a:r>
              <a:rPr lang="en-US" altLang="en-US" sz="2800" dirty="0" smtClean="0">
                <a:hlinkClick r:id="rId3"/>
              </a:rPr>
              <a:t>mentor.ieee.org/802.11/dcn/15/11-15-0410-01-000m-dmg-control-response-frame-rate-selection.docx</a:t>
            </a:r>
            <a:r>
              <a:rPr lang="en-US" altLang="en-US" sz="2800" dirty="0" smtClean="0"/>
              <a:t> into the draft.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err="1" smtClean="0"/>
              <a:t>Payam</a:t>
            </a:r>
            <a:r>
              <a:rPr lang="en-US" altLang="en-US" dirty="0" smtClean="0"/>
              <a:t> Torab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2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Approve the comment resolutions in </a:t>
            </a:r>
          </a:p>
          <a:p>
            <a:pPr marL="685800" lvl="2" indent="-342900"/>
            <a:r>
              <a:rPr lang="en-US" altLang="en-US" sz="2600" dirty="0"/>
              <a:t>t</a:t>
            </a:r>
            <a:r>
              <a:rPr lang="en-US" altLang="en-US" sz="2600" dirty="0" smtClean="0"/>
              <a:t>he xyz tab in </a:t>
            </a:r>
            <a:r>
              <a:rPr lang="en-US" altLang="en-US" sz="2200" dirty="0" smtClean="0">
                <a:hlinkClick r:id="rId3"/>
              </a:rPr>
              <a:t>https</a:t>
            </a:r>
            <a:r>
              <a:rPr lang="en-US" altLang="en-US" sz="2200" dirty="0">
                <a:hlinkClick r:id="rId3"/>
              </a:rPr>
              <a:t>://</a:t>
            </a:r>
            <a:r>
              <a:rPr lang="en-US" altLang="en-US" sz="2200" dirty="0" smtClean="0">
                <a:hlinkClick r:id="rId3"/>
              </a:rPr>
              <a:t>mentor.ieee.org/802.11/dcn/15/11-15-0565-01-000m-revmc-sb-mac-comments.xls</a:t>
            </a:r>
            <a:endParaRPr lang="en-US" altLang="en-US" sz="2200" dirty="0" smtClean="0"/>
          </a:p>
          <a:p>
            <a:pPr marL="685800" lvl="2" indent="-342900"/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abc</a:t>
            </a:r>
            <a:r>
              <a:rPr lang="en-US" altLang="en-US" sz="2200" dirty="0" smtClean="0"/>
              <a:t> tab in </a:t>
            </a:r>
          </a:p>
          <a:p>
            <a:pPr marL="0" lvl="1" indent="0">
              <a:buNone/>
            </a:pPr>
            <a:r>
              <a:rPr lang="en-US" altLang="en-US" sz="2600" dirty="0" smtClean="0"/>
              <a:t>	and incorporate the indicated text changes into the 	</a:t>
            </a:r>
            <a:r>
              <a:rPr lang="en-US" altLang="en-US" sz="2600" dirty="0" err="1" smtClean="0"/>
              <a:t>TGmc</a:t>
            </a:r>
            <a:r>
              <a:rPr lang="en-US" altLang="en-US" sz="2600" dirty="0" smtClean="0"/>
              <a:t> draft.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2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Authorize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BRC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smtClean="0"/>
              <a:t>the </a:t>
            </a:r>
            <a:r>
              <a:rPr lang="en-GB" dirty="0" err="1" smtClean="0"/>
              <a:t>TGmc</a:t>
            </a:r>
            <a:r>
              <a:rPr lang="en-GB" dirty="0" smtClean="0"/>
              <a:t> BRC to </a:t>
            </a:r>
            <a:r>
              <a:rPr lang="en-GB" dirty="0"/>
              <a:t>hold </a:t>
            </a:r>
            <a:r>
              <a:rPr lang="en-GB" dirty="0" smtClean="0"/>
              <a:t>a meeting  June 17-19, 2015 in the Portland, Oregon area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- July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May 21, 29, June 5, 19, 26</a:t>
            </a:r>
          </a:p>
          <a:p>
            <a:r>
              <a:rPr lang="en-US" altLang="en-US" dirty="0" smtClean="0"/>
              <a:t>Ballot Resolution Committee 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 – Revisit in May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Editor need input, RAC Comment group CIDs 5863 and 6871 to 6899</a:t>
            </a:r>
          </a:p>
          <a:p>
            <a:pPr lvl="1"/>
            <a:r>
              <a:rPr lang="en-US" altLang="en-US" sz="1600" dirty="0" smtClean="0"/>
              <a:t>Comment assignment</a:t>
            </a:r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04800" y="3581400"/>
            <a:ext cx="45529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Annex 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19650" y="4114800"/>
            <a:ext cx="415201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Jouni Malinen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11-15-531 Michael Fischer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6097 - EPD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5181600"/>
            <a:ext cx="4552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11ad continued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5181600"/>
            <a:ext cx="3429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ARC topics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Plans for </a:t>
            </a:r>
            <a:r>
              <a:rPr lang="en-US" altLang="en-US" sz="1600" dirty="0" smtClean="0"/>
              <a:t>July</a:t>
            </a:r>
            <a:r>
              <a:rPr lang="en-US" altLang="en-US" sz="1600" dirty="0"/>
              <a:t>, 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33375" y="4267200"/>
            <a:ext cx="32480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resolution: see next slide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371600"/>
            <a:ext cx="35532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Location </a:t>
            </a:r>
            <a:r>
              <a:rPr lang="en-US" altLang="en-US" sz="1600" dirty="0" smtClean="0"/>
              <a:t>CIDs 11-15-171, </a:t>
            </a:r>
            <a:r>
              <a:rPr lang="en-US" altLang="en-US" sz="1600" dirty="0" smtClean="0"/>
              <a:t>11-15-0012 </a:t>
            </a:r>
            <a:r>
              <a:rPr lang="en-US" altLang="en-US" sz="1600" dirty="0" smtClean="0"/>
              <a:t> Ganesh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438400"/>
            <a:ext cx="39342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CIDs 5959, 5960 Matt Fischer 11-15-653, 11-15-654, </a:t>
            </a:r>
          </a:p>
          <a:p>
            <a:pPr lvl="1"/>
            <a:r>
              <a:rPr lang="en-US" altLang="en-US" sz="1600" dirty="0" smtClean="0"/>
              <a:t>11-15-0516 Graham Smith CCA </a:t>
            </a:r>
            <a:r>
              <a:rPr lang="en-US" altLang="en-US" sz="1600" dirty="0" smtClean="0"/>
              <a:t>11b</a:t>
            </a:r>
          </a:p>
          <a:p>
            <a:pPr lvl="1"/>
            <a:r>
              <a:rPr lang="en-US" altLang="en-US" sz="1600" dirty="0" smtClean="0"/>
              <a:t>11-15-668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Tuesday PM1, PM2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827722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11ad related presentations and CIDs – Carlos Cordeiro, Assaf Kasher</a:t>
            </a:r>
          </a:p>
          <a:p>
            <a:pPr lvl="1"/>
            <a:r>
              <a:rPr lang="en-US" altLang="en-US" sz="1600" b="1" dirty="0">
                <a:solidFill>
                  <a:srgbClr val="008000"/>
                </a:solidFill>
              </a:rPr>
              <a:t>CIDs 5001, 5002, 5003, 5004:  11-15-0253</a:t>
            </a:r>
          </a:p>
          <a:p>
            <a:pPr lvl="1"/>
            <a:r>
              <a:rPr lang="en-US" altLang="en-US" sz="1600" dirty="0"/>
              <a:t>CIDs 5005, 5006, 5007: 11-15-0254 </a:t>
            </a:r>
          </a:p>
          <a:p>
            <a:pPr lvl="1"/>
            <a:r>
              <a:rPr lang="en-US" altLang="en-US" sz="1600" dirty="0"/>
              <a:t>CID 5008: 11-15-0255 </a:t>
            </a:r>
          </a:p>
          <a:p>
            <a:pPr lvl="1"/>
            <a:r>
              <a:rPr lang="en-US" altLang="en-US" sz="1600" b="1" dirty="0">
                <a:solidFill>
                  <a:srgbClr val="008000"/>
                </a:solidFill>
              </a:rPr>
              <a:t>CID 5009: 11-15-0256 </a:t>
            </a:r>
          </a:p>
          <a:p>
            <a:pPr lvl="1"/>
            <a:r>
              <a:rPr lang="en-US" altLang="en-US" sz="1600" dirty="0"/>
              <a:t>CID 5010: </a:t>
            </a:r>
            <a:r>
              <a:rPr lang="en-US" altLang="en-US" sz="1600" dirty="0" smtClean="0"/>
              <a:t>11-15-538</a:t>
            </a:r>
          </a:p>
          <a:p>
            <a:pPr lvl="1"/>
            <a:r>
              <a:rPr lang="en-US" altLang="en-US" sz="1600" dirty="0" smtClean="0"/>
              <a:t>CID </a:t>
            </a:r>
            <a:r>
              <a:rPr lang="en-US" altLang="en-US" sz="1600" dirty="0"/>
              <a:t>5011</a:t>
            </a:r>
          </a:p>
          <a:p>
            <a:pPr lvl="1"/>
            <a:r>
              <a:rPr lang="en-US" altLang="en-US" sz="1600" dirty="0"/>
              <a:t>CID </a:t>
            </a:r>
            <a:r>
              <a:rPr lang="en-US" altLang="en-US" sz="1600" dirty="0" smtClean="0"/>
              <a:t>5222: 11-15-0618</a:t>
            </a: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1800" dirty="0" err="1" smtClean="0"/>
              <a:t>Payam</a:t>
            </a:r>
            <a:r>
              <a:rPr lang="en-US" altLang="en-US" sz="1800" dirty="0" smtClean="0"/>
              <a:t> Torab</a:t>
            </a:r>
          </a:p>
          <a:p>
            <a:pPr lvl="1"/>
            <a:r>
              <a:rPr lang="en-US" altLang="en-US" sz="1600" b="1" dirty="0" smtClean="0">
                <a:solidFill>
                  <a:srgbClr val="008000"/>
                </a:solidFill>
              </a:rPr>
              <a:t>Submission 11-15-410 - </a:t>
            </a:r>
            <a:r>
              <a:rPr lang="en-GB" sz="1600" b="1" dirty="0" smtClean="0">
                <a:solidFill>
                  <a:srgbClr val="008000"/>
                </a:solidFill>
              </a:rPr>
              <a:t>DMG control frame rate selection</a:t>
            </a:r>
            <a:endParaRPr lang="en-US" altLang="en-US" sz="1600" b="1" dirty="0" smtClean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Carlos Cordeiro</a:t>
            </a:r>
          </a:p>
          <a:p>
            <a:pPr lvl="1"/>
            <a:r>
              <a:rPr lang="en-GB" sz="1600" b="1" dirty="0" smtClean="0">
                <a:solidFill>
                  <a:srgbClr val="008000"/>
                </a:solidFill>
              </a:rPr>
              <a:t>CIDs 5112, 5113, 5114, 5115, 5116, 5118, 5119, 5120, 5122: </a:t>
            </a:r>
            <a:r>
              <a:rPr lang="en-US" altLang="en-US" sz="1600" b="1" dirty="0" smtClean="0">
                <a:solidFill>
                  <a:srgbClr val="008000"/>
                </a:solidFill>
              </a:rPr>
              <a:t>11-15-534</a:t>
            </a:r>
          </a:p>
          <a:p>
            <a:pPr>
              <a:lnSpc>
                <a:spcPct val="80000"/>
              </a:lnSpc>
            </a:pPr>
            <a:r>
              <a:rPr lang="en-US" altLang="en-US" sz="1800" dirty="0" err="1"/>
              <a:t>Alecsander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Eitan</a:t>
            </a:r>
            <a:endParaRPr lang="en-US" altLang="en-US" sz="1800" dirty="0" smtClean="0"/>
          </a:p>
          <a:p>
            <a:pPr lvl="1"/>
            <a:r>
              <a:rPr lang="en-US" altLang="en-US" sz="1600" b="1" dirty="0" smtClean="0">
                <a:solidFill>
                  <a:srgbClr val="008000"/>
                </a:solidFill>
              </a:rPr>
              <a:t>CID 5857</a:t>
            </a:r>
            <a:r>
              <a:rPr lang="en-US" altLang="en-US" sz="1600" b="1" dirty="0">
                <a:solidFill>
                  <a:srgbClr val="008000"/>
                </a:solidFill>
              </a:rPr>
              <a:t> </a:t>
            </a:r>
            <a:r>
              <a:rPr lang="en-US" altLang="en-US" sz="1600" b="1" dirty="0" smtClean="0">
                <a:solidFill>
                  <a:srgbClr val="008000"/>
                </a:solidFill>
              </a:rPr>
              <a:t>- Rejected</a:t>
            </a:r>
          </a:p>
          <a:p>
            <a:r>
              <a:rPr lang="en-US" altLang="en-US" sz="1800" dirty="0" smtClean="0"/>
              <a:t>Editorial, DMG Operation and DMG PHY category comments</a:t>
            </a:r>
          </a:p>
          <a:p>
            <a:pPr lvl="1"/>
            <a:r>
              <a:rPr lang="en-US" altLang="en-US" sz="1400" dirty="0" smtClean="0"/>
              <a:t>CID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 6270 </a:t>
            </a:r>
            <a:r>
              <a:rPr lang="en-US" altLang="en-US" sz="1400" dirty="0" smtClean="0"/>
              <a:t>– Editorial, CIDs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5015, 17, 85, 86</a:t>
            </a:r>
            <a:r>
              <a:rPr lang="en-US" altLang="en-US" sz="1400" dirty="0" smtClean="0"/>
              <a:t>,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87, 88, 92, 93, 94</a:t>
            </a:r>
          </a:p>
          <a:p>
            <a:pPr lvl="1"/>
            <a:r>
              <a:rPr lang="en-US" altLang="en-US" sz="1400" dirty="0" smtClean="0"/>
              <a:t>CIDs 5164,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5461, 5473, 5474, 5477, 5480, 84, 86, 89</a:t>
            </a:r>
            <a:r>
              <a:rPr lang="en-US" altLang="en-US" sz="1400" dirty="0" smtClean="0"/>
              <a:t>,</a:t>
            </a:r>
          </a:p>
          <a:p>
            <a:pPr lvl="1"/>
            <a:r>
              <a:rPr lang="en-US" altLang="en-US" sz="1400" dirty="0" smtClean="0"/>
              <a:t> CIDs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5982</a:t>
            </a:r>
            <a:r>
              <a:rPr lang="en-US" altLang="en-US" sz="1400" dirty="0" smtClean="0"/>
              <a:t>, 5983, 5990. 5996, 6271</a:t>
            </a:r>
          </a:p>
        </p:txBody>
      </p:sp>
    </p:spTree>
    <p:extLst>
      <p:ext uri="{BB962C8B-B14F-4D97-AF65-F5344CB8AC3E}">
        <p14:creationId xmlns:p14="http://schemas.microsoft.com/office/powerpoint/2010/main" val="39312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mentor.ieee.org/802.11/dcn/14/11-14-0629-10-0000-802-11-operations-manual.docx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Berlin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mentor.ieee.org/802.11/dcn/15/11-15-0228-01-000m-revmc-minutes-for-march-berlin.docx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mentor.ieee.org/802.11/dcn/15/11-15-0557-00-000m-revmc-telecon-1-may-2015.docx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Approved by unanimous consent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mentor.ieee.org/802.11/dcn/13/11-13-0095-20-000m-editor-reports.ppt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399798</TotalTime>
  <Words>1257</Words>
  <Application>Microsoft Office PowerPoint</Application>
  <PresentationFormat>On-screen Show (4:3)</PresentationFormat>
  <Paragraphs>284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IEEE 802.11 TGmc May 2015 Agenda</vt:lpstr>
      <vt:lpstr>Abstract</vt:lpstr>
      <vt:lpstr>TGmc Agenda</vt:lpstr>
      <vt:lpstr>TGmc Agenda – Tuesday PM1, PM2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Straw Poll</vt:lpstr>
      <vt:lpstr>Motion </vt:lpstr>
      <vt:lpstr>Motion </vt:lpstr>
      <vt:lpstr>Motion  - Authorize TGmc BRC meeting</vt:lpstr>
      <vt:lpstr>May - July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2123</cp:revision>
  <cp:lastPrinted>1998-02-10T13:28:06Z</cp:lastPrinted>
  <dcterms:created xsi:type="dcterms:W3CDTF">2005-01-04T21:26:55Z</dcterms:created>
  <dcterms:modified xsi:type="dcterms:W3CDTF">2015-05-13T17:53:47Z</dcterms:modified>
</cp:coreProperties>
</file>