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8" r:id="rId3"/>
    <p:sldId id="417" r:id="rId4"/>
    <p:sldId id="578" r:id="rId5"/>
    <p:sldId id="544" r:id="rId6"/>
    <p:sldId id="506" r:id="rId7"/>
    <p:sldId id="545" r:id="rId8"/>
    <p:sldId id="517" r:id="rId9"/>
    <p:sldId id="579" r:id="rId10"/>
    <p:sldId id="557" r:id="rId11"/>
    <p:sldId id="571" r:id="rId12"/>
    <p:sldId id="580" r:id="rId13"/>
    <p:sldId id="577" r:id="rId14"/>
    <p:sldId id="298" r:id="rId15"/>
    <p:sldId id="516" r:id="rId1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 varScale="1">
        <p:scale>
          <a:sx n="88" d="100"/>
          <a:sy n="88" d="100"/>
        </p:scale>
        <p:origin x="-894" y="-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802.11-15/0494r3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802.11-15/0494r3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802.11-15/0494r3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802.11-15/0494r3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802.11-15/0494r3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802.11-15/0494r3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802.11-15/0494r3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802.11-15/0494r3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802.11-15/0494r3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802.11-15/0494r3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802.11-15/0494r3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802.11-15/0494r3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28-01-000m-revmc-minutes-for-march-berli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20-000m-editor-reports.ppt" TargetMode="External"/><Relationship Id="rId4" Type="http://schemas.openxmlformats.org/officeDocument/2006/relationships/hyperlink" Target="https://mentor.ieee.org/802.11/dcn/15/11-15-0557-00-000m-revmc-telecon-1-may-2015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2015-05-11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0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EC conditional </a:t>
            </a:r>
            <a:r>
              <a:rPr lang="en-US" altLang="en-US" sz="2000" dirty="0">
                <a:solidFill>
                  <a:srgbClr val="006600"/>
                </a:solidFill>
              </a:rPr>
              <a:t>SB approval March </a:t>
            </a:r>
            <a:r>
              <a:rPr lang="en-US" altLang="en-US" sz="2000" dirty="0" smtClean="0">
                <a:solidFill>
                  <a:srgbClr val="006600"/>
                </a:solidFill>
              </a:rPr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smtClean="0">
                <a:solidFill>
                  <a:schemeClr val="accent2"/>
                </a:solidFill>
              </a:rPr>
              <a:t>Consider comment resolution meetings </a:t>
            </a:r>
            <a:r>
              <a:rPr lang="en-US" altLang="en-US" sz="2000" dirty="0" smtClean="0">
                <a:solidFill>
                  <a:schemeClr val="accent2"/>
                </a:solidFill>
              </a:rPr>
              <a:t>June, August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2015/</a:t>
            </a:r>
            <a:r>
              <a:rPr lang="en-US" altLang="en-US" sz="2000" dirty="0" smtClean="0">
                <a:solidFill>
                  <a:schemeClr val="accent6"/>
                </a:solidFill>
              </a:rPr>
              <a:t>Jan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b="1" dirty="0" smtClean="0"/>
              <a:t>For CID 6837</a:t>
            </a:r>
            <a:endParaRPr lang="en-US" altLang="en-US" sz="2800" b="1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A) Reject the comment, text is not ambiguous, and there are no clear rules on capitalization that require a change</a:t>
            </a:r>
            <a:endParaRPr lang="en-US" altLang="en-US" dirty="0" smtClean="0"/>
          </a:p>
          <a:p>
            <a:r>
              <a:rPr lang="en-US" altLang="en-US" dirty="0" smtClean="0"/>
              <a:t>B) Accept – Change to upper case parameter names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8-7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41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Incorporate the text changes indicated in 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2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Authorize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BRC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smtClean="0"/>
              <a:t>the </a:t>
            </a:r>
            <a:r>
              <a:rPr lang="en-GB" dirty="0" err="1" smtClean="0"/>
              <a:t>TGmc</a:t>
            </a:r>
            <a:r>
              <a:rPr lang="en-GB" dirty="0" smtClean="0"/>
              <a:t> BRC to </a:t>
            </a:r>
            <a:r>
              <a:rPr lang="en-GB" dirty="0"/>
              <a:t>hold </a:t>
            </a:r>
            <a:r>
              <a:rPr lang="en-GB" dirty="0" smtClean="0"/>
              <a:t>a meeting  June 17-19, 2015 in the Portland, Oregon area 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- July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May 21, 29, June 5, 19, 26</a:t>
            </a:r>
          </a:p>
          <a:p>
            <a:r>
              <a:rPr lang="en-US" altLang="en-US" dirty="0" smtClean="0"/>
              <a:t>Comment Resolution Committee meeting – </a:t>
            </a:r>
            <a:r>
              <a:rPr lang="en-US" altLang="en-US" dirty="0"/>
              <a:t>P</a:t>
            </a:r>
            <a:r>
              <a:rPr lang="en-US" altLang="en-US" dirty="0" smtClean="0"/>
              <a:t>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 – Revisit in May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resolution: Editor need input, RAC Comment group CIDs 5863 and 6871 to </a:t>
            </a:r>
            <a:r>
              <a:rPr lang="en-US" altLang="en-US" sz="1600" dirty="0" smtClean="0"/>
              <a:t>6899</a:t>
            </a:r>
          </a:p>
          <a:p>
            <a:pPr lvl="1"/>
            <a:r>
              <a:rPr lang="en-US" altLang="en-US" sz="1600" dirty="0" smtClean="0"/>
              <a:t>Comment assignment</a:t>
            </a:r>
            <a:endParaRPr lang="en-US" altLang="en-US" sz="1600" dirty="0" smtClean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04800" y="3581400"/>
            <a:ext cx="45529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Annex E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819650" y="3810000"/>
            <a:ext cx="4152014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Jouni Malinen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5181600"/>
            <a:ext cx="4552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11ad continued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495800"/>
            <a:ext cx="3429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ARC topics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Plans for </a:t>
            </a:r>
            <a:r>
              <a:rPr lang="en-US" altLang="en-US" sz="1600" dirty="0" smtClean="0"/>
              <a:t>July</a:t>
            </a:r>
            <a:r>
              <a:rPr lang="en-US" altLang="en-US" sz="1600" dirty="0"/>
              <a:t>, 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33375" y="4267200"/>
            <a:ext cx="32480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</a:t>
            </a:r>
            <a:r>
              <a:rPr lang="en-US" altLang="en-US" sz="1600" dirty="0" smtClean="0"/>
              <a:t>comment resolution: see next slide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371600"/>
            <a:ext cx="355326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Location </a:t>
            </a:r>
            <a:r>
              <a:rPr lang="en-US" altLang="en-US" sz="1600" dirty="0" smtClean="0"/>
              <a:t>CIDs, 11-15-0012 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286000"/>
            <a:ext cx="39342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</a:t>
            </a:r>
            <a:r>
              <a:rPr lang="en-US" altLang="en-US" sz="1600" dirty="0" smtClean="0"/>
              <a:t>– CID </a:t>
            </a:r>
            <a:r>
              <a:rPr lang="en-US" altLang="en-US" sz="1600" dirty="0" smtClean="0"/>
              <a:t>5960 Matt Fischer 11-14-793, </a:t>
            </a:r>
            <a:r>
              <a:rPr lang="en-US" altLang="en-US" sz="1600" dirty="0" smtClean="0"/>
              <a:t>11-14-1246, </a:t>
            </a:r>
          </a:p>
          <a:p>
            <a:pPr lvl="1"/>
            <a:r>
              <a:rPr lang="en-US" altLang="en-US" sz="1600" dirty="0" smtClean="0"/>
              <a:t>11-15-0516 Graham Smith CCA 11b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Agenda – Tuesday PM1, PM2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8277225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11ad related presentations and CIDs – </a:t>
            </a:r>
            <a:r>
              <a:rPr lang="en-US" altLang="en-US" sz="1800" dirty="0" smtClean="0"/>
              <a:t>Carlos Cordeiro, Assaf Kasher</a:t>
            </a:r>
            <a:endParaRPr lang="en-US" altLang="en-US" sz="1800" dirty="0" smtClean="0"/>
          </a:p>
          <a:p>
            <a:pPr lvl="1"/>
            <a:r>
              <a:rPr lang="en-US" altLang="en-US" sz="1600" dirty="0"/>
              <a:t>CIDs 5001, 5002, 5003, 5004:  11-15-0253</a:t>
            </a:r>
          </a:p>
          <a:p>
            <a:pPr lvl="1"/>
            <a:r>
              <a:rPr lang="en-US" altLang="en-US" sz="1600" dirty="0"/>
              <a:t>CIDs 5005, 5006, 5007: 11-15-0254 </a:t>
            </a:r>
          </a:p>
          <a:p>
            <a:pPr lvl="1"/>
            <a:r>
              <a:rPr lang="en-US" altLang="en-US" sz="1600" dirty="0"/>
              <a:t>CID 5008: 11-15-0255 </a:t>
            </a:r>
          </a:p>
          <a:p>
            <a:pPr lvl="1"/>
            <a:r>
              <a:rPr lang="en-US" altLang="en-US" sz="1600" dirty="0"/>
              <a:t>CID 5009: 11-15-0256 </a:t>
            </a:r>
          </a:p>
          <a:p>
            <a:pPr lvl="1"/>
            <a:r>
              <a:rPr lang="en-US" altLang="en-US" sz="1600" dirty="0"/>
              <a:t>CID 5010: </a:t>
            </a:r>
            <a:r>
              <a:rPr lang="en-US" altLang="en-US" sz="1600" dirty="0" smtClean="0"/>
              <a:t>11-15-538</a:t>
            </a:r>
          </a:p>
          <a:p>
            <a:pPr lvl="1"/>
            <a:r>
              <a:rPr lang="en-US" altLang="en-US" sz="1600" dirty="0" smtClean="0"/>
              <a:t>CID </a:t>
            </a:r>
            <a:r>
              <a:rPr lang="en-US" altLang="en-US" sz="1600" dirty="0"/>
              <a:t>5011</a:t>
            </a:r>
          </a:p>
          <a:p>
            <a:pPr lvl="1"/>
            <a:r>
              <a:rPr lang="en-US" altLang="en-US" sz="1600" dirty="0"/>
              <a:t>CID </a:t>
            </a:r>
            <a:r>
              <a:rPr lang="en-US" altLang="en-US" sz="1600" dirty="0" smtClean="0"/>
              <a:t>5222: 11-15-0618</a:t>
            </a: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1800" dirty="0" err="1" smtClean="0"/>
              <a:t>Payam</a:t>
            </a:r>
            <a:r>
              <a:rPr lang="en-US" altLang="en-US" sz="1800" dirty="0" smtClean="0"/>
              <a:t> Torab</a:t>
            </a:r>
          </a:p>
          <a:p>
            <a:pPr lvl="1"/>
            <a:r>
              <a:rPr lang="en-US" altLang="en-US" sz="1600" dirty="0" smtClean="0"/>
              <a:t>Submission 11-15-410 - </a:t>
            </a:r>
            <a:r>
              <a:rPr lang="en-GB" sz="1600" dirty="0" smtClean="0"/>
              <a:t>DMG control frame rate selection</a:t>
            </a:r>
            <a:endParaRPr lang="en-US" altLang="en-US" sz="1600" dirty="0" smtClean="0"/>
          </a:p>
          <a:p>
            <a:pPr>
              <a:lnSpc>
                <a:spcPct val="80000"/>
              </a:lnSpc>
            </a:pPr>
            <a:r>
              <a:rPr lang="en-US" altLang="en-US" sz="1800" dirty="0" smtClean="0"/>
              <a:t>Carlos Cordeiro</a:t>
            </a:r>
          </a:p>
          <a:p>
            <a:pPr lvl="1"/>
            <a:r>
              <a:rPr lang="en-GB" sz="1600" dirty="0" smtClean="0"/>
              <a:t>CIDs 5112, 5113, 5114, 5115, 5116, 5118, 5119, 5120, 5122: </a:t>
            </a:r>
            <a:r>
              <a:rPr lang="en-US" altLang="en-US" sz="1600" dirty="0" smtClean="0"/>
              <a:t>11-15-534</a:t>
            </a:r>
          </a:p>
          <a:p>
            <a:pPr>
              <a:lnSpc>
                <a:spcPct val="80000"/>
              </a:lnSpc>
            </a:pPr>
            <a:r>
              <a:rPr lang="en-US" altLang="en-US" sz="1800" dirty="0" err="1"/>
              <a:t>Alecsander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Eitan</a:t>
            </a:r>
            <a:endParaRPr lang="en-US" altLang="en-US" sz="1800" dirty="0" smtClean="0"/>
          </a:p>
          <a:p>
            <a:pPr lvl="1"/>
            <a:r>
              <a:rPr lang="en-US" altLang="en-US" sz="1600" dirty="0" smtClean="0"/>
              <a:t>CID 5857: 11-15-533 Remove DMG </a:t>
            </a:r>
            <a:r>
              <a:rPr lang="en-US" altLang="en-US" sz="1600" dirty="0" smtClean="0"/>
              <a:t>OFDM – Comment may be withdrawn</a:t>
            </a:r>
          </a:p>
          <a:p>
            <a:r>
              <a:rPr lang="en-US" altLang="en-US" sz="1800" dirty="0" smtClean="0"/>
              <a:t>DMG Operation and DMG PHY </a:t>
            </a:r>
            <a:r>
              <a:rPr lang="en-US" altLang="en-US" sz="1800" smtClean="0"/>
              <a:t>category comments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93122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mentor.ieee.org/802.11/dcn/14/11-14-0629-10-0000-802-11-operations-manual.docx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Berlin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mentor.ieee.org/802.11/dcn/15/11-15-0228-01-000m-revmc-minutes-for-march-berlin.docx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mentor.ieee.org/802.11/dcn/15/11-15-0557-00-000m-revmc-telecon-1-may-2015.docx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mentor.ieee.org/802.11/dcn/13/11-13-0095-20-000m-editor-reports.ppt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398474</TotalTime>
  <Words>1145</Words>
  <Application>Microsoft Office PowerPoint</Application>
  <PresentationFormat>On-screen Show (4:3)</PresentationFormat>
  <Paragraphs>261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IEEE 802.11 TGmc May 2015 Agenda</vt:lpstr>
      <vt:lpstr>Abstract</vt:lpstr>
      <vt:lpstr>TGmc Agenda</vt:lpstr>
      <vt:lpstr>TGmc Agenda – Tuesday PM1, PM2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Straw Poll</vt:lpstr>
      <vt:lpstr>Motion </vt:lpstr>
      <vt:lpstr>Motion  - Authorize TGmc BRC meeting</vt:lpstr>
      <vt:lpstr>May - July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2104</cp:revision>
  <cp:lastPrinted>1998-02-10T13:28:06Z</cp:lastPrinted>
  <dcterms:created xsi:type="dcterms:W3CDTF">2005-01-04T21:26:55Z</dcterms:created>
  <dcterms:modified xsi:type="dcterms:W3CDTF">2015-05-11T22:41:12Z</dcterms:modified>
</cp:coreProperties>
</file>