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57" r:id="rId10"/>
    <p:sldId id="571" r:id="rId11"/>
    <p:sldId id="577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88" d="100"/>
          <a:sy n="88" d="100"/>
        </p:scale>
        <p:origin x="-1344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802.11-15/0494r1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2015-05-11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in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</a:t>
            </a:r>
            <a:r>
              <a:rPr lang="en-US" altLang="en-US" dirty="0" smtClean="0"/>
              <a:t>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</a:t>
            </a:r>
            <a:r>
              <a:rPr lang="en-GB" dirty="0" smtClean="0"/>
              <a:t>2015 </a:t>
            </a:r>
            <a:r>
              <a:rPr lang="en-GB" dirty="0" smtClean="0"/>
              <a:t>in the Portland, Oregon area </a:t>
            </a:r>
            <a:r>
              <a:rPr lang="en-GB" dirty="0" smtClean="0"/>
              <a:t>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</a:t>
            </a:r>
            <a:r>
              <a:rPr lang="en-US" altLang="en-US" dirty="0" smtClean="0"/>
              <a:t>21, </a:t>
            </a:r>
            <a:r>
              <a:rPr lang="en-US" altLang="en-US" dirty="0" smtClean="0"/>
              <a:t>29, June 5, 19, 26</a:t>
            </a:r>
          </a:p>
          <a:p>
            <a:r>
              <a:rPr lang="en-US" altLang="en-US" dirty="0" smtClean="0"/>
              <a:t>Comment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Editor need input, RAC Comment group CIDs 5863 and 6871 to 6899</a:t>
            </a:r>
            <a:endParaRPr lang="en-US" altLang="en-US" sz="1600" dirty="0" smtClean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4290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Annex E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00600" y="3962400"/>
            <a:ext cx="415201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0292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4958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1148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Location CIDs 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355326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</a:t>
            </a:r>
            <a:r>
              <a:rPr lang="en-US" altLang="en-US" sz="1600" dirty="0"/>
              <a:t>– OCB Operation CIDs 6180, 6838 G. Gwynne</a:t>
            </a:r>
          </a:p>
          <a:p>
            <a:pPr lvl="1"/>
            <a:r>
              <a:rPr lang="en-US" altLang="en-US" sz="1600" dirty="0" smtClean="0"/>
              <a:t>CID 5960 Matt Fischer 11-14-793, 11-14-1246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Agenda – Tuesday PM1, PM2</a:t>
            </a:r>
            <a:endParaRPr lang="en-US" altLang="en-US" sz="2400" dirty="0" smtClean="0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Solomon Trainin</a:t>
            </a:r>
          </a:p>
          <a:p>
            <a:pPr lvl="1"/>
            <a:r>
              <a:rPr lang="en-US" altLang="en-US" sz="1600" dirty="0"/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dirty="0"/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5222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dirty="0" smtClean="0"/>
              <a:t>Submission 11-15-410 - </a:t>
            </a:r>
            <a:r>
              <a:rPr lang="en-GB" sz="1600" dirty="0" smtClean="0"/>
              <a:t>DMG control frame rate selection</a:t>
            </a:r>
            <a:endParaRPr lang="en-US" altLang="en-US" sz="16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dirty="0" smtClean="0"/>
              <a:t>CIDs 5112, 5113, 5114, 5115, 5116, 5118, 5119, 5120, 5122: </a:t>
            </a:r>
            <a:r>
              <a:rPr lang="en-US" altLang="en-US" sz="1600" dirty="0" smtClean="0"/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dirty="0" smtClean="0"/>
              <a:t>CID 5857: 11-15-533 Remove DMG OFDM</a:t>
            </a:r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</a:t>
            </a:r>
            <a:r>
              <a:rPr lang="en-US" altLang="en-US" sz="2000" smtClean="0">
                <a:solidFill>
                  <a:schemeClr val="accent2"/>
                </a:solidFill>
              </a:rPr>
              <a:t>comment </a:t>
            </a:r>
            <a:r>
              <a:rPr lang="en-US" altLang="en-US" sz="2000" smtClean="0">
                <a:solidFill>
                  <a:schemeClr val="accent2"/>
                </a:solidFill>
              </a:rPr>
              <a:t>resolution </a:t>
            </a:r>
            <a:r>
              <a:rPr lang="en-US" altLang="en-US" sz="2000" smtClean="0">
                <a:solidFill>
                  <a:schemeClr val="accent2"/>
                </a:solidFill>
              </a:rPr>
              <a:t>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</a:t>
            </a:r>
            <a:r>
              <a:rPr lang="en-US" altLang="en-US" sz="2000" dirty="0" smtClean="0">
                <a:solidFill>
                  <a:schemeClr val="accent2"/>
                </a:solidFill>
              </a:rPr>
              <a:t>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398095</TotalTime>
  <Words>948</Words>
  <Application>Microsoft Office PowerPoint</Application>
  <PresentationFormat>On-screen Show (4:3)</PresentationFormat>
  <Paragraphs>226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2097</cp:revision>
  <cp:lastPrinted>1998-02-10T13:28:06Z</cp:lastPrinted>
  <dcterms:created xsi:type="dcterms:W3CDTF">2005-01-04T21:26:55Z</dcterms:created>
  <dcterms:modified xsi:type="dcterms:W3CDTF">2015-05-11T15:48:48Z</dcterms:modified>
</cp:coreProperties>
</file>