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71" r:id="rId10"/>
    <p:sldId id="577" r:id="rId11"/>
    <p:sldId id="298" r:id="rId12"/>
    <p:sldId id="516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 varScale="1">
        <p:scale>
          <a:sx n="90" d="100"/>
          <a:sy n="90" d="100"/>
        </p:scale>
        <p:origin x="-133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802.11-15/0494r0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095-19-000m-editor-reports.pp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2015-03-27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Ad-Hoc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err="1" smtClean="0"/>
              <a:t>TGmc</a:t>
            </a:r>
            <a:r>
              <a:rPr lang="en-GB" dirty="0" smtClean="0"/>
              <a:t> to </a:t>
            </a:r>
            <a:r>
              <a:rPr lang="en-GB" dirty="0"/>
              <a:t>hold an ad-hoc </a:t>
            </a:r>
            <a:r>
              <a:rPr lang="en-GB" dirty="0" smtClean="0"/>
              <a:t>meeting  July 7-10, 2015 in HI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</a:t>
            </a:r>
            <a:r>
              <a:rPr lang="en-US" altLang="en-US" dirty="0" smtClean="0"/>
              <a:t>hours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May 22, 29, June 5, 19, 26</a:t>
            </a:r>
            <a:endParaRPr lang="en-US" altLang="en-US" dirty="0" smtClean="0"/>
          </a:p>
          <a:p>
            <a:r>
              <a:rPr lang="en-US" altLang="en-US" dirty="0" smtClean="0"/>
              <a:t>Comment Resolution Committee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 – Revisit in May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</a:t>
            </a:r>
            <a:r>
              <a:rPr lang="en-US" altLang="en-US" dirty="0" smtClean="0"/>
              <a:t>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</a:t>
            </a:r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04800" y="2895600"/>
            <a:ext cx="45529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00600" y="3276600"/>
            <a:ext cx="415201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50292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495800"/>
            <a:ext cx="3429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Plans for </a:t>
            </a:r>
            <a:r>
              <a:rPr lang="en-US" altLang="en-US" sz="1600" dirty="0" smtClean="0"/>
              <a:t>July</a:t>
            </a:r>
            <a:r>
              <a:rPr lang="en-US" altLang="en-US" sz="1600" dirty="0"/>
              <a:t>, 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33375" y="3733800"/>
            <a:ext cx="455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presentations: 11-15-0253, 11-15-0254, 11-15-0255, 11-15-0256, 11-15-410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371600"/>
            <a:ext cx="35532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35532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</a:t>
            </a:r>
            <a:r>
              <a:rPr lang="en-US" altLang="en-US" dirty="0" smtClean="0"/>
              <a:t>P802.11-REVmc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Berlin minutes: 11-15-0228 to be posted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mentor.ieee.org/802.11/dcn/13/11-13-0095-19-000m-editor-reports.ppt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Consider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Approve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388265</TotalTime>
  <Words>784</Words>
  <Application>Microsoft Office PowerPoint</Application>
  <PresentationFormat>On-screen Show (4:3)</PresentationFormat>
  <Paragraphs>202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IEEE 802.11 TGmc May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</vt:lpstr>
      <vt:lpstr>Motion  - Authorize Ad-Hoc meeting</vt:lpstr>
      <vt:lpstr>May - July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2084</cp:revision>
  <cp:lastPrinted>1998-02-10T13:28:06Z</cp:lastPrinted>
  <dcterms:created xsi:type="dcterms:W3CDTF">2005-01-04T21:26:55Z</dcterms:created>
  <dcterms:modified xsi:type="dcterms:W3CDTF">2015-03-28T00:30:23Z</dcterms:modified>
</cp:coreProperties>
</file>