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53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itchFamily="34" charset="0"/>
              </a:rPr>
              <a:t>doc</a:t>
            </a:r>
            <a:r>
              <a:rPr lang="en-US" sz="1600" b="1" dirty="0" smtClean="0">
                <a:latin typeface="Arial" pitchFamily="34" charset="0"/>
              </a:rPr>
              <a:t>.: IEEE </a:t>
            </a:r>
            <a:r>
              <a:rPr lang="en-US" sz="1600" b="1" dirty="0" smtClean="0">
                <a:latin typeface="Arial" pitchFamily="34" charset="0"/>
              </a:rPr>
              <a:t>802.11-15/0475r1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5/19-15-0026-02-0000-proposed-liaison-to-3gpp-regarding-laa-lbt-categories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5/19-15-0024-04-0000-proposed-liaison-to-3gpp-related-to-laa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802.19 liaison report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13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March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approved two liaisons from IEEE 802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Liaison 1: clarification to 3GPP related to “no LBT”</a:t>
            </a:r>
          </a:p>
          <a:p>
            <a:pPr lvl="1"/>
            <a:r>
              <a:rPr lang="en-AU" dirty="0" smtClean="0"/>
              <a:t>Asks for clarification on the intent of specifying a “no LBT” option as part of evaluation of LAA solutions</a:t>
            </a:r>
          </a:p>
          <a:p>
            <a:pPr lvl="1"/>
            <a:r>
              <a:rPr lang="en-AU" dirty="0" smtClean="0"/>
              <a:t>Link to liaison:</a:t>
            </a:r>
            <a:r>
              <a:rPr lang="en-AU" dirty="0" smtClean="0">
                <a:hlinkClick r:id="rId2"/>
              </a:rPr>
              <a:t>19-15-0026-02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802.19 approved two liaisons from IEEE 802 to 3GPP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Liaison 2: recommendation to 3GPP in relation to LAA</a:t>
            </a:r>
          </a:p>
          <a:p>
            <a:pPr lvl="1"/>
            <a:r>
              <a:rPr lang="en-AU" dirty="0" smtClean="0"/>
              <a:t>Makes a series of recommendations to 3GPP in relation to LAA activities, at least partially based on lessons from LTE-U Forum material</a:t>
            </a:r>
          </a:p>
          <a:p>
            <a:pPr lvl="2"/>
            <a:r>
              <a:rPr lang="en-GB" dirty="0" smtClean="0"/>
              <a:t>Recommends more </a:t>
            </a:r>
            <a:r>
              <a:rPr lang="en-GB" dirty="0"/>
              <a:t>realistic usage scenarios </a:t>
            </a:r>
            <a:endParaRPr lang="en-GB" dirty="0" smtClean="0"/>
          </a:p>
          <a:p>
            <a:pPr lvl="2"/>
            <a:r>
              <a:rPr lang="en-GB" dirty="0" smtClean="0"/>
              <a:t>Requests that LAA and 802.11 have equal access to medium</a:t>
            </a:r>
          </a:p>
          <a:p>
            <a:pPr lvl="2"/>
            <a:r>
              <a:rPr lang="en-GB" dirty="0" smtClean="0"/>
              <a:t>Requests that LAA access mechanisms be non proprietary</a:t>
            </a:r>
          </a:p>
          <a:p>
            <a:pPr lvl="2"/>
            <a:r>
              <a:rPr lang="en-GB" dirty="0"/>
              <a:t>Requests that LAA access mechanisms </a:t>
            </a:r>
            <a:r>
              <a:rPr lang="en-GB" dirty="0" smtClean="0"/>
              <a:t>dynamically respond to changing conditions</a:t>
            </a:r>
          </a:p>
          <a:p>
            <a:pPr lvl="2"/>
            <a:r>
              <a:rPr lang="en-GB" dirty="0" smtClean="0"/>
              <a:t>Requests 3GPP consider fairness definitions</a:t>
            </a:r>
          </a:p>
          <a:p>
            <a:pPr lvl="2"/>
            <a:r>
              <a:rPr lang="en-GB" dirty="0" smtClean="0"/>
              <a:t>Suggests 3GPP look for reasonable scenarios that are unfair</a:t>
            </a:r>
          </a:p>
          <a:p>
            <a:pPr lvl="2"/>
            <a:r>
              <a:rPr lang="en-GB" dirty="0" smtClean="0"/>
              <a:t>Suggests 3GPP facilitate activities to gather views of all stakeholders</a:t>
            </a:r>
          </a:p>
          <a:p>
            <a:pPr lvl="1"/>
            <a:r>
              <a:rPr lang="en-AU" dirty="0" smtClean="0"/>
              <a:t>Link to liaison: </a:t>
            </a:r>
            <a:r>
              <a:rPr lang="en-AU" dirty="0" smtClean="0">
                <a:hlinkClick r:id="rId2"/>
              </a:rPr>
              <a:t>19-15-0024-04</a:t>
            </a:r>
            <a:r>
              <a:rPr lang="en-AU" dirty="0" smtClean="0"/>
              <a:t> (supporting presentation: </a:t>
            </a:r>
            <a:r>
              <a:rPr lang="en-AU" dirty="0" smtClean="0">
                <a:hlinkClick r:id="rId2"/>
              </a:rPr>
              <a:t>19-15-0025-00</a:t>
            </a:r>
            <a:r>
              <a:rPr lang="en-AU" dirty="0" smtClean="0"/>
              <a:t>)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14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209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802.19 liaison report </vt:lpstr>
      <vt:lpstr>802.19 approved two liaisons from IEEE 802 to 3GPP</vt:lpstr>
      <vt:lpstr>802.19 approved two liaisons from IEEE 802 to 3GPP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2015-03-13T07:43:55Z</dcterms:modified>
</cp:coreProperties>
</file>