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9" r:id="rId2"/>
    <p:sldId id="270" r:id="rId3"/>
    <p:sldId id="271" r:id="rId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50" autoAdjust="0"/>
    <p:restoredTop sz="94660" autoAdjust="0"/>
  </p:normalViewPr>
  <p:slideViewPr>
    <p:cSldViewPr>
      <p:cViewPr varScale="1">
        <p:scale>
          <a:sx n="71" d="100"/>
          <a:sy n="71" d="100"/>
        </p:scale>
        <p:origin x="-1536" y="-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032"/>
    </p:cViewPr>
  </p:sorterViewPr>
  <p:notesViewPr>
    <p:cSldViewPr>
      <p:cViewPr>
        <p:scale>
          <a:sx n="100" d="100"/>
          <a:sy n="100" d="100"/>
        </p:scale>
        <p:origin x="-1782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802.11-15/0245r1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556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Mar 2015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802.11-15/0245r1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556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Mar 2015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92521" y="363379"/>
            <a:ext cx="315297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marR="0" lvl="4" indent="0" algn="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>
                <a:latin typeface="Arial" pitchFamily="34" charset="0"/>
              </a:rPr>
              <a:t>doc</a:t>
            </a:r>
            <a:r>
              <a:rPr lang="en-US" sz="1600" b="1" dirty="0" smtClean="0">
                <a:latin typeface="Arial" pitchFamily="34" charset="0"/>
              </a:rPr>
              <a:t>.: IEEE </a:t>
            </a:r>
            <a:r>
              <a:rPr lang="en-US" sz="1600" b="1" dirty="0" smtClean="0">
                <a:latin typeface="Arial" pitchFamily="34" charset="0"/>
              </a:rPr>
              <a:t>802.11-15/0475r0</a:t>
            </a:r>
            <a:endParaRPr lang="en-US" sz="1600" b="1" dirty="0" smtClean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8784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Mar 2015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9/dcn/15/19-15-0026-02-0000-proposed-liaison-to-3gpp-regarding-laa-lbt-categories.docx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9/dcn/15/19-15-0024-04-0000-proposed-liaison-to-3gpp-related-to-laa.docx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IEEE 802 JTC1 Standing Committee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Slides for IEEE 802 EC opening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75000"/>
                  </a:schemeClr>
                </a:solidFill>
              </a:rPr>
              <a:t>9 March 2015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Arial" pitchFamily="34" charset="0"/>
              </a:rPr>
              <a:t>Authors:</a:t>
            </a:r>
            <a:endParaRPr lang="en-US" sz="160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4585389"/>
              </p:ext>
            </p:extLst>
          </p:nvPr>
        </p:nvGraphicFramePr>
        <p:xfrm>
          <a:off x="685800" y="3429000"/>
          <a:ext cx="7696200" cy="7413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/>
                <a:gridCol w="1924050"/>
                <a:gridCol w="1924050"/>
                <a:gridCol w="1924050"/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Phone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email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Andrew Myles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Cisco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+61 2 84461010</a:t>
                      </a:r>
                      <a:endParaRPr lang="en-AU" sz="1200">
                        <a:effectLst/>
                      </a:endParaRPr>
                    </a:p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+61 418 656587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802.19 approved two liaisons from IEEE 802 to 3GPP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Liaison 1: clarification to 3GPP related to “no LBT”</a:t>
            </a:r>
          </a:p>
          <a:p>
            <a:pPr lvl="1"/>
            <a:r>
              <a:rPr lang="en-AU" dirty="0" smtClean="0"/>
              <a:t>Asks for clarification on the intent of specifying a “no LBT” option as part of evaluation of LAA solutions</a:t>
            </a:r>
          </a:p>
          <a:p>
            <a:pPr lvl="1"/>
            <a:r>
              <a:rPr lang="en-AU" dirty="0" smtClean="0"/>
              <a:t>Link to liaison:</a:t>
            </a:r>
            <a:r>
              <a:rPr lang="en-AU" dirty="0" smtClean="0">
                <a:hlinkClick r:id="rId2"/>
              </a:rPr>
              <a:t>19-15-0026-02</a:t>
            </a:r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053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802.19 approved two liaisons from IEEE 802 to 3GPP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Liaison 2: recommendation to 3GPP in relation to LAA</a:t>
            </a:r>
          </a:p>
          <a:p>
            <a:pPr lvl="1"/>
            <a:r>
              <a:rPr lang="en-AU" dirty="0" smtClean="0"/>
              <a:t>Makes a series of recommendations to 3GPP in relation to LAA activities at least partially based on lessons from LTE-U Forum material</a:t>
            </a:r>
          </a:p>
          <a:p>
            <a:pPr lvl="2"/>
            <a:r>
              <a:rPr lang="en-GB" dirty="0" smtClean="0"/>
              <a:t>Recommends more </a:t>
            </a:r>
            <a:r>
              <a:rPr lang="en-GB" dirty="0"/>
              <a:t>realistic usage scenarios </a:t>
            </a:r>
            <a:endParaRPr lang="en-GB" dirty="0" smtClean="0"/>
          </a:p>
          <a:p>
            <a:pPr lvl="2"/>
            <a:r>
              <a:rPr lang="en-GB" dirty="0" smtClean="0"/>
              <a:t>Requests that LAA and 802.11 have equal access to medium</a:t>
            </a:r>
          </a:p>
          <a:p>
            <a:pPr lvl="2"/>
            <a:r>
              <a:rPr lang="en-GB" dirty="0" smtClean="0"/>
              <a:t>Requests that LAA access mechanisms be non proprietary</a:t>
            </a:r>
          </a:p>
          <a:p>
            <a:pPr lvl="2"/>
            <a:r>
              <a:rPr lang="en-GB" dirty="0"/>
              <a:t>Requests that LAA access mechanisms </a:t>
            </a:r>
            <a:r>
              <a:rPr lang="en-GB" dirty="0" smtClean="0"/>
              <a:t>dynamically respond to changing conditions</a:t>
            </a:r>
          </a:p>
          <a:p>
            <a:pPr lvl="2"/>
            <a:r>
              <a:rPr lang="en-GB" dirty="0" smtClean="0"/>
              <a:t>Requests 3GPP and 802.11 WG collaborate on fairness</a:t>
            </a:r>
          </a:p>
          <a:p>
            <a:pPr lvl="2"/>
            <a:r>
              <a:rPr lang="en-GB" dirty="0" smtClean="0"/>
              <a:t>Suggests 3GPP look for reasonable scenarios that are unfair</a:t>
            </a:r>
          </a:p>
          <a:p>
            <a:pPr lvl="2"/>
            <a:r>
              <a:rPr lang="en-GB" dirty="0" smtClean="0"/>
              <a:t>Suggests 3GPP facilitate activities to gather views of all stakeholders</a:t>
            </a:r>
          </a:p>
          <a:p>
            <a:pPr lvl="1"/>
            <a:r>
              <a:rPr lang="en-AU" dirty="0" smtClean="0"/>
              <a:t>Link to liaison: </a:t>
            </a:r>
            <a:r>
              <a:rPr lang="en-AU" dirty="0" smtClean="0">
                <a:hlinkClick r:id="rId2"/>
              </a:rPr>
              <a:t>19-15-0024-04</a:t>
            </a:r>
            <a:r>
              <a:rPr lang="en-AU" dirty="0" smtClean="0"/>
              <a:t> (supporting presentation: </a:t>
            </a:r>
            <a:r>
              <a:rPr lang="en-AU" dirty="0" smtClean="0">
                <a:hlinkClick r:id="rId2"/>
              </a:rPr>
              <a:t>19-15-0025-00</a:t>
            </a:r>
            <a:r>
              <a:rPr lang="en-AU" dirty="0" smtClean="0"/>
              <a:t>)</a:t>
            </a:r>
          </a:p>
          <a:p>
            <a:pPr lvl="2"/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93146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213</Words>
  <Application>Microsoft Office PowerPoint</Application>
  <PresentationFormat>On-screen Show (4:3)</PresentationFormat>
  <Paragraphs>37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802-11-Submission</vt:lpstr>
      <vt:lpstr>IEEE 802 JTC1 Standing Committee Slides for IEEE 802 EC opening</vt:lpstr>
      <vt:lpstr>802.19 approved two liaisons from IEEE 802 to 3GPP</vt:lpstr>
      <vt:lpstr>802.19 approved two liaisons from IEEE 802 to 3GPP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2015-03-13T07:11:14Z</dcterms:modified>
</cp:coreProperties>
</file>