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433" r:id="rId4"/>
    <p:sldId id="429" r:id="rId5"/>
    <p:sldId id="440" r:id="rId6"/>
    <p:sldId id="439" r:id="rId7"/>
    <p:sldId id="418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Mar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802.11-15/0473r0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Mar 2015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(Mar 2015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2015-3-13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Mar 2015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March 2015 </a:t>
            </a:r>
            <a:r>
              <a:rPr lang="en-GB" sz="3200" dirty="0" smtClean="0"/>
              <a:t>in </a:t>
            </a:r>
            <a:r>
              <a:rPr lang="en-GB" sz="3200" dirty="0" smtClean="0"/>
              <a:t>Berlin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Discussed liaison of drafts</a:t>
            </a:r>
          </a:p>
          <a:p>
            <a:pPr lvl="1"/>
            <a:r>
              <a:rPr lang="en-AU" dirty="0" smtClean="0"/>
              <a:t>802.11ah/</a:t>
            </a:r>
            <a:r>
              <a:rPr lang="en-AU" dirty="0" err="1" smtClean="0"/>
              <a:t>ai</a:t>
            </a:r>
            <a:r>
              <a:rPr lang="en-AU" dirty="0" smtClean="0"/>
              <a:t>/mc from 802.11 WG</a:t>
            </a:r>
          </a:p>
          <a:p>
            <a:r>
              <a:rPr lang="en-AU" dirty="0" smtClean="0"/>
              <a:t>Reviewed </a:t>
            </a:r>
            <a:r>
              <a:rPr lang="en-AU" dirty="0" smtClean="0"/>
              <a:t>status of PSDO </a:t>
            </a:r>
            <a:r>
              <a:rPr lang="en-AU" dirty="0" smtClean="0"/>
              <a:t>pipeline</a:t>
            </a:r>
          </a:p>
          <a:p>
            <a:pPr lvl="1"/>
            <a:r>
              <a:rPr lang="en-AU" dirty="0" smtClean="0"/>
              <a:t>802.22, 802.1AEbw, 802.1AEbn passed</a:t>
            </a:r>
            <a:endParaRPr lang="en-AU" dirty="0" smtClean="0"/>
          </a:p>
          <a:p>
            <a:r>
              <a:rPr lang="en-AU" dirty="0" smtClean="0"/>
              <a:t>Noted </a:t>
            </a:r>
            <a:r>
              <a:rPr lang="en-AU" dirty="0" smtClean="0"/>
              <a:t>status of PSDO agreement revision</a:t>
            </a:r>
          </a:p>
          <a:p>
            <a:pPr lvl="1"/>
            <a:r>
              <a:rPr lang="en-AU" dirty="0" smtClean="0"/>
              <a:t>Positive collaboration process</a:t>
            </a:r>
          </a:p>
          <a:p>
            <a:r>
              <a:rPr lang="en-AU" dirty="0" smtClean="0"/>
              <a:t>Clarified IEEE Style Guide with staff</a:t>
            </a:r>
          </a:p>
          <a:p>
            <a:pPr lvl="1"/>
            <a:r>
              <a:rPr lang="en-AU" dirty="0" smtClean="0"/>
              <a:t>It has precedence over ISO Style Guide</a:t>
            </a:r>
          </a:p>
          <a:p>
            <a:r>
              <a:rPr lang="en-AU" dirty="0" smtClean="0"/>
              <a:t>Prepared </a:t>
            </a:r>
            <a:r>
              <a:rPr lang="en-AU" dirty="0"/>
              <a:t>for next SC6 meeting </a:t>
            </a:r>
            <a:r>
              <a:rPr lang="en-AU" dirty="0" smtClean="0"/>
              <a:t>in </a:t>
            </a:r>
            <a:r>
              <a:rPr lang="en-AU" dirty="0"/>
              <a:t>Belgium in </a:t>
            </a:r>
            <a:r>
              <a:rPr lang="en-AU" dirty="0" smtClean="0"/>
              <a:t>May</a:t>
            </a:r>
          </a:p>
          <a:p>
            <a:pPr lvl="1"/>
            <a:r>
              <a:rPr lang="en-AU" dirty="0" smtClean="0"/>
              <a:t>Very little on agenda so far – may need teleconference</a:t>
            </a:r>
          </a:p>
          <a:p>
            <a:pPr lvl="1"/>
            <a:r>
              <a:rPr lang="en-AU" dirty="0" smtClean="0"/>
              <a:t>Passed </a:t>
            </a:r>
            <a:r>
              <a:rPr lang="en-AU" dirty="0" err="1" smtClean="0"/>
              <a:t>HoD</a:t>
            </a:r>
            <a:r>
              <a:rPr lang="en-AU" dirty="0" smtClean="0"/>
              <a:t> empowerment motion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ten standards completely through the PSDO ratification process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745657"/>
              </p:ext>
            </p:extLst>
          </p:nvPr>
        </p:nvGraphicFramePr>
        <p:xfrm>
          <a:off x="1275708" y="1990164"/>
          <a:ext cx="6392636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has nine </a:t>
            </a:r>
            <a:r>
              <a:rPr lang="en-AU" dirty="0"/>
              <a:t>standards in the pipeline for ratification under the PSDO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954679"/>
              </p:ext>
            </p:extLst>
          </p:nvPr>
        </p:nvGraphicFramePr>
        <p:xfrm>
          <a:off x="1491732" y="2133742"/>
          <a:ext cx="6392636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11 July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802.11af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 11 July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2015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 March 2015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 March 2015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start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802.3.1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 June 2015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 (Feb 2015)</a:t>
                      </a: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6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number of standards are about to go into the pipeline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802.22a </a:t>
            </a:r>
          </a:p>
          <a:p>
            <a:r>
              <a:rPr lang="en-AU" dirty="0" smtClean="0"/>
              <a:t>802.22b</a:t>
            </a:r>
          </a:p>
          <a:p>
            <a:r>
              <a:rPr lang="en-US" dirty="0" smtClean="0"/>
              <a:t>802.1AX-2014</a:t>
            </a:r>
          </a:p>
          <a:p>
            <a:r>
              <a:rPr lang="en-US" dirty="0" smtClean="0"/>
              <a:t>802.1BA-2011</a:t>
            </a:r>
          </a:p>
          <a:p>
            <a:r>
              <a:rPr lang="en-US" dirty="0" smtClean="0"/>
              <a:t>802.1BR-2012 </a:t>
            </a:r>
            <a:r>
              <a:rPr lang="en-US" dirty="0"/>
              <a:t>f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8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Vancouver on SC6 </a:t>
            </a:r>
            <a:r>
              <a:rPr lang="en-AU" dirty="0" smtClean="0"/>
              <a:t>meeting prep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Process any comments on IEEE submissions to SC6 under PSDO </a:t>
            </a:r>
            <a:r>
              <a:rPr lang="en-AU" dirty="0" smtClean="0"/>
              <a:t>process</a:t>
            </a:r>
            <a:endParaRPr lang="en-AU" dirty="0" smtClean="0"/>
          </a:p>
          <a:p>
            <a:pPr lvl="1"/>
            <a:r>
              <a:rPr lang="en-AU" dirty="0" smtClean="0"/>
              <a:t>802.1Xbx, 802.1Q-Rev</a:t>
            </a:r>
          </a:p>
          <a:p>
            <a:r>
              <a:rPr lang="en-GB" dirty="0" smtClean="0"/>
              <a:t>Prepare </a:t>
            </a:r>
            <a:r>
              <a:rPr lang="en-GB" dirty="0" smtClean="0"/>
              <a:t>for SC6 meeting in Belgium in May</a:t>
            </a:r>
          </a:p>
          <a:p>
            <a:pPr lvl="1"/>
            <a:r>
              <a:rPr lang="en-GB" dirty="0" smtClean="0"/>
              <a:t>Review </a:t>
            </a:r>
            <a:r>
              <a:rPr lang="en-GB" dirty="0" smtClean="0"/>
              <a:t>agenda </a:t>
            </a:r>
            <a:endParaRPr lang="en-GB" dirty="0" smtClean="0"/>
          </a:p>
          <a:p>
            <a:pPr lvl="1"/>
            <a:r>
              <a:rPr lang="en-GB" dirty="0" smtClean="0"/>
              <a:t>Review submissions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20233</TotalTime>
  <Words>452</Words>
  <Application>Microsoft Office PowerPoint</Application>
  <PresentationFormat>On-screen Show (4:3)</PresentationFormat>
  <Paragraphs>118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IEEE 802 JTC1 SC closing report (Mar 2015)</vt:lpstr>
      <vt:lpstr>Abstract</vt:lpstr>
      <vt:lpstr>The SC did not have a great deal of work this week and only one session was required</vt:lpstr>
      <vt:lpstr>IEEE 802 has pushed ten standards completely through the PSDO ratification process …</vt:lpstr>
      <vt:lpstr>… and has nine standards in the pipeline for ratification under the PSDO</vt:lpstr>
      <vt:lpstr>A number of standards are about to go into the pipeline</vt:lpstr>
      <vt:lpstr>The SC will focus in Vancouver on SC6 meeting prep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804</cp:revision>
  <cp:lastPrinted>1998-02-10T13:28:06Z</cp:lastPrinted>
  <dcterms:created xsi:type="dcterms:W3CDTF">2004-12-02T14:01:45Z</dcterms:created>
  <dcterms:modified xsi:type="dcterms:W3CDTF">2015-03-12T19:01:08Z</dcterms:modified>
</cp:coreProperties>
</file>