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31" r:id="rId2"/>
    <p:sldId id="406" r:id="rId3"/>
    <p:sldId id="410" r:id="rId4"/>
    <p:sldId id="411" r:id="rId5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FF85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61" autoAdjust="0"/>
    <p:restoredTop sz="94660" autoAdjust="0"/>
  </p:normalViewPr>
  <p:slideViewPr>
    <p:cSldViewPr>
      <p:cViewPr varScale="1">
        <p:scale>
          <a:sx n="122" d="100"/>
          <a:sy n="122" d="100"/>
        </p:scale>
        <p:origin x="1464" y="9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30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5894" y="204788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</a:t>
            </a:r>
            <a:r>
              <a:rPr lang="en-GB" dirty="0" smtClean="0"/>
              <a:t>802.11-12/1411r0</a:t>
            </a: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 smtClean="0"/>
              <a:t>Nov 2012</a:t>
            </a:r>
            <a:endParaRPr lang="en-GB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985B37E1-8207-4EF8-8E98-753A3354A8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GB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51170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8757" y="120650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 smtClean="0"/>
              <a:t>doc.: IEEE 802.11-12/1411r0</a:t>
            </a:r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AU" dirty="0" smtClean="0"/>
              <a:t>Nov 2012</a:t>
            </a:r>
            <a:endParaRPr lang="en-GB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4248732-CD16-416F-820C-F8F0BB28EA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192810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732573" cy="215444"/>
          </a:xfrm>
          <a:noFill/>
        </p:spPr>
        <p:txBody>
          <a:bodyPr/>
          <a:lstStyle/>
          <a:p>
            <a:r>
              <a:rPr lang="en-US" dirty="0" smtClean="0"/>
              <a:t>July 2010</a:t>
            </a:r>
            <a:endParaRPr lang="en-GB" dirty="0" smtClean="0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7F3AA8F3-0F4A-45BA-A64F-0DDB9B568E98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10270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39428" y="6475413"/>
            <a:ext cx="120449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Tim Godfrey, EPRI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256CE73-E7A4-4616-B4D0-747A45A659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39428" y="6475413"/>
            <a:ext cx="120449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Tim Godfrey, EPRI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190CD6-18F2-44F1-A379-0C51A15702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F0E0DF-045C-4D08-99A5-ACFC10FC61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9944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39428" y="6475413"/>
            <a:ext cx="120449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Tim Godfrey, EPRI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E0ACB48-4140-472E-B12B-3AC0853295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90" y="334963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GB" sz="1800" b="1" dirty="0"/>
              <a:t>doc.: IEEE </a:t>
            </a:r>
            <a:r>
              <a:rPr lang="en-GB" sz="1800" b="1" dirty="0" smtClean="0"/>
              <a:t>802.11-15/0457r0</a:t>
            </a:r>
            <a:endParaRPr lang="en-GB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251520" y="332656"/>
            <a:ext cx="16437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>
              <a:defRPr/>
            </a:pPr>
            <a:r>
              <a:rPr lang="en-GB" sz="1800" b="1" dirty="0" smtClean="0"/>
              <a:t>March 2015</a:t>
            </a:r>
            <a:endParaRPr lang="en-GB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4/dcn/15/24-15-0004-00-sgtg-sub1ghz-white-paper-scope.pptx" TargetMode="External"/><Relationship Id="rId2" Type="http://schemas.openxmlformats.org/officeDocument/2006/relationships/hyperlink" Target="https://mentor.ieee.org/802.24/dcn/14/24-14-0035-04-sgtg-consolidated-white-paper-presentation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24/dcn/15/24-15-0008-00-sgtg-sub-1-ghz-white-paper-outline.docx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426096"/>
            <a:ext cx="7772400" cy="1066800"/>
          </a:xfrm>
          <a:noFill/>
        </p:spPr>
        <p:txBody>
          <a:bodyPr/>
          <a:lstStyle/>
          <a:p>
            <a:r>
              <a:rPr lang="en-GB" dirty="0" smtClean="0"/>
              <a:t>802.24 Vertical Applications </a:t>
            </a:r>
            <a:br>
              <a:rPr lang="en-GB" dirty="0" smtClean="0"/>
            </a:br>
            <a:r>
              <a:rPr lang="en-GB" dirty="0" smtClean="0"/>
              <a:t>Technical Advisory Group</a:t>
            </a:r>
            <a:br>
              <a:rPr lang="en-GB" dirty="0" smtClean="0"/>
            </a:br>
            <a:r>
              <a:rPr lang="en-GB" dirty="0" smtClean="0"/>
              <a:t>Smart Grid Task Group</a:t>
            </a:r>
            <a:br>
              <a:rPr lang="en-GB" dirty="0" smtClean="0"/>
            </a:br>
            <a:r>
              <a:rPr lang="en-GB" dirty="0" smtClean="0"/>
              <a:t>Liaison Report</a:t>
            </a:r>
          </a:p>
        </p:txBody>
      </p:sp>
      <p:sp>
        <p:nvSpPr>
          <p:cNvPr id="1031" name="Rectangle 4"/>
          <p:cNvSpPr>
            <a:spLocks noGrp="1" noChangeArrowheads="1"/>
          </p:cNvSpPr>
          <p:nvPr>
            <p:ph idx="1"/>
          </p:nvPr>
        </p:nvSpPr>
        <p:spPr>
          <a:xfrm>
            <a:off x="685800" y="3284984"/>
            <a:ext cx="7772400" cy="2811016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2015-01-16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5C54AB6B-C76C-43C0-8CF9-4AA7315BEFF1}" type="slidenum">
              <a:rPr lang="en-GB" smtClean="0"/>
              <a:pPr/>
              <a:t>1</a:t>
            </a:fld>
            <a:endParaRPr lang="en-GB" smtClean="0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8377133"/>
              </p:ext>
            </p:extLst>
          </p:nvPr>
        </p:nvGraphicFramePr>
        <p:xfrm>
          <a:off x="658813" y="3985220"/>
          <a:ext cx="8237537" cy="232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1" name="Document" r:id="rId4" imgW="8152664" imgH="2297815" progId="Word.Document.8">
                  <p:embed/>
                </p:oleObj>
              </mc:Choice>
              <mc:Fallback>
                <p:oleObj name="Document" r:id="rId4" imgW="8152664" imgH="2297815" progId="Word.Document.8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3" y="3985220"/>
                        <a:ext cx="8237537" cy="2324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755576" y="3573016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 dirty="0" smtClean="0"/>
              <a:t>Author: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7772400" cy="576064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802.24 Structure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140968"/>
            <a:ext cx="7772400" cy="2674640"/>
          </a:xfrm>
        </p:spPr>
        <p:txBody>
          <a:bodyPr/>
          <a:lstStyle/>
          <a:p>
            <a:r>
              <a:rPr lang="en-US" dirty="0" smtClean="0"/>
              <a:t>802.24 was </a:t>
            </a:r>
            <a:r>
              <a:rPr lang="en-US" dirty="0" smtClean="0"/>
              <a:t>originally the Smart </a:t>
            </a:r>
            <a:r>
              <a:rPr lang="en-US" dirty="0" smtClean="0"/>
              <a:t>Grid Technical Advisory Group</a:t>
            </a:r>
          </a:p>
          <a:p>
            <a:pPr lvl="1"/>
            <a:r>
              <a:rPr lang="en-US" dirty="0" smtClean="0"/>
              <a:t>Internal / external coordination in matters related </a:t>
            </a:r>
            <a:r>
              <a:rPr lang="en-US" dirty="0" smtClean="0"/>
              <a:t>application of IEEE </a:t>
            </a:r>
            <a:r>
              <a:rPr lang="en-US" dirty="0"/>
              <a:t>802 </a:t>
            </a:r>
            <a:r>
              <a:rPr lang="en-US" dirty="0"/>
              <a:t>standards for Smart Grid </a:t>
            </a:r>
            <a:endParaRPr lang="en-US" dirty="0" smtClean="0"/>
          </a:p>
          <a:p>
            <a:pPr lvl="1"/>
            <a:r>
              <a:rPr lang="en-US" dirty="0" smtClean="0"/>
              <a:t>802.24 meets at Plenaries and Wireless Interims</a:t>
            </a:r>
            <a:endParaRPr lang="en-US" dirty="0" smtClean="0"/>
          </a:p>
          <a:p>
            <a:r>
              <a:rPr lang="en-US" dirty="0" smtClean="0"/>
              <a:t>Scope expansion to “Vertical Applications TAG”</a:t>
            </a:r>
          </a:p>
          <a:p>
            <a:pPr lvl="1"/>
            <a:r>
              <a:rPr lang="en-US" dirty="0" smtClean="0"/>
              <a:t>IoT </a:t>
            </a:r>
            <a:r>
              <a:rPr lang="en-US" dirty="0" smtClean="0"/>
              <a:t>Application Development Group – </a:t>
            </a:r>
            <a:r>
              <a:rPr lang="en-US" dirty="0" smtClean="0"/>
              <a:t>on </a:t>
            </a:r>
            <a:r>
              <a:rPr lang="en-US" dirty="0" err="1" smtClean="0"/>
              <a:t>ExCom</a:t>
            </a:r>
            <a:r>
              <a:rPr lang="en-US" dirty="0" smtClean="0"/>
              <a:t> agenda for approval tomorrow</a:t>
            </a:r>
          </a:p>
          <a:p>
            <a:pPr lvl="1"/>
            <a:r>
              <a:rPr lang="en-US" dirty="0" smtClean="0"/>
              <a:t>Current plan is for IoT TG to meet at plenaries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sp>
        <p:nvSpPr>
          <p:cNvPr id="4" name="Rectangle 3"/>
          <p:cNvSpPr/>
          <p:nvPr/>
        </p:nvSpPr>
        <p:spPr bwMode="auto">
          <a:xfrm>
            <a:off x="2051720" y="1412776"/>
            <a:ext cx="5184576" cy="504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802.24 Vertical Applications TAG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827584" y="2348880"/>
            <a:ext cx="3744416" cy="504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802.24.1 Smart Grid TG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788024" y="2348880"/>
            <a:ext cx="3744416" cy="504056"/>
          </a:xfrm>
          <a:prstGeom prst="rect">
            <a:avLst/>
          </a:prstGeom>
          <a:solidFill>
            <a:srgbClr val="BFFF8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802.24.2 IoT TG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0" name="Elbow Connector 9"/>
          <p:cNvCxnSpPr>
            <a:stCxn id="4" idx="2"/>
            <a:endCxn id="7" idx="0"/>
          </p:cNvCxnSpPr>
          <p:nvPr/>
        </p:nvCxnSpPr>
        <p:spPr bwMode="auto">
          <a:xfrm rot="5400000">
            <a:off x="3455876" y="1160748"/>
            <a:ext cx="432048" cy="1944216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" name="Elbow Connector 11"/>
          <p:cNvCxnSpPr>
            <a:stCxn id="4" idx="2"/>
            <a:endCxn id="8" idx="0"/>
          </p:cNvCxnSpPr>
          <p:nvPr/>
        </p:nvCxnSpPr>
        <p:spPr bwMode="auto">
          <a:xfrm rot="16200000" flipH="1">
            <a:off x="5436096" y="1124744"/>
            <a:ext cx="432048" cy="2016224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7808"/>
            <a:ext cx="7772400" cy="510952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March 2015 </a:t>
            </a:r>
            <a:r>
              <a:rPr lang="en-US" dirty="0" smtClean="0">
                <a:solidFill>
                  <a:srgbClr val="0070C0"/>
                </a:solidFill>
              </a:rPr>
              <a:t>Activities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968552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200"/>
              </a:spcBef>
            </a:pPr>
            <a:r>
              <a:rPr lang="en-US" dirty="0" smtClean="0"/>
              <a:t>24.1 Smart Grid TG: Continued development of companion presentation for the 802 Smart Grid white paper. 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Updated draft presentation is </a:t>
            </a:r>
            <a:r>
              <a:rPr lang="en-US" dirty="0" smtClean="0">
                <a:hlinkClick r:id="rId2"/>
              </a:rPr>
              <a:t>24-14-0035-04</a:t>
            </a: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24.1 </a:t>
            </a:r>
            <a:r>
              <a:rPr lang="en-US" dirty="0"/>
              <a:t>Smart Grid TG: </a:t>
            </a:r>
            <a:r>
              <a:rPr lang="en-US" dirty="0" smtClean="0"/>
              <a:t>Discussed and approved new white paper development on Sub 1GHz wireless</a:t>
            </a:r>
            <a:endParaRPr lang="en-US" dirty="0"/>
          </a:p>
          <a:p>
            <a:pPr lvl="1">
              <a:spcBef>
                <a:spcPts val="1200"/>
              </a:spcBef>
            </a:pPr>
            <a:r>
              <a:rPr lang="en-US" dirty="0" smtClean="0"/>
              <a:t>Scope Statement is </a:t>
            </a:r>
            <a:r>
              <a:rPr lang="en-US" dirty="0" smtClean="0">
                <a:hlinkClick r:id="rId3"/>
              </a:rPr>
              <a:t>24-15-0004-00</a:t>
            </a:r>
            <a:endParaRPr lang="en-US" dirty="0" smtClean="0"/>
          </a:p>
          <a:p>
            <a:pPr lvl="1">
              <a:spcBef>
                <a:spcPts val="1200"/>
              </a:spcBef>
            </a:pPr>
            <a:r>
              <a:rPr lang="en-US" dirty="0" smtClean="0"/>
              <a:t>Outline in </a:t>
            </a:r>
            <a:r>
              <a:rPr lang="en-US" dirty="0" smtClean="0">
                <a:hlinkClick r:id="rId4"/>
              </a:rPr>
              <a:t>24-15-0009-00</a:t>
            </a:r>
            <a:endParaRPr lang="en-US" dirty="0" smtClean="0"/>
          </a:p>
          <a:p>
            <a:pPr lvl="1">
              <a:spcBef>
                <a:spcPts val="1200"/>
              </a:spcBef>
            </a:pPr>
            <a:r>
              <a:rPr lang="en-US" dirty="0" smtClean="0"/>
              <a:t>Participation from 802.11ah is requested</a:t>
            </a:r>
            <a:endParaRPr lang="en-US" dirty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TAG: </a:t>
            </a:r>
            <a:r>
              <a:rPr lang="en-US" dirty="0" smtClean="0"/>
              <a:t>Chair Election</a:t>
            </a:r>
            <a:endParaRPr lang="en-US" dirty="0" smtClean="0"/>
          </a:p>
          <a:p>
            <a:pPr lvl="1">
              <a:spcBef>
                <a:spcPts val="1200"/>
              </a:spcBef>
            </a:pPr>
            <a:r>
              <a:rPr lang="en-US" dirty="0" smtClean="0"/>
              <a:t>James Gilb has stepped down as TAG Chair, and Tim Godfrey was elected as the new TAG Chair, effective with </a:t>
            </a:r>
            <a:r>
              <a:rPr lang="en-US" dirty="0" err="1" smtClean="0"/>
              <a:t>ExCom</a:t>
            </a:r>
            <a:r>
              <a:rPr lang="en-US" dirty="0" smtClean="0"/>
              <a:t> confirmation</a:t>
            </a:r>
            <a:endParaRPr lang="en-US" dirty="0"/>
          </a:p>
          <a:p>
            <a:pPr lvl="1">
              <a:spcBef>
                <a:spcPts val="1200"/>
              </a:spcBef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57200" y="796925"/>
            <a:ext cx="796545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/>
              <a:t>Moved: IEEE 802.11 working group supports the formation of </a:t>
            </a:r>
          </a:p>
          <a:p>
            <a:r>
              <a:rPr lang="en-US" altLang="en-US" sz="2400" dirty="0"/>
              <a:t>the IEEE 802.24.2 IoT Task Group with the scope contained </a:t>
            </a:r>
          </a:p>
          <a:p>
            <a:r>
              <a:rPr lang="en-US" altLang="en-US" sz="2400" dirty="0"/>
              <a:t>in document 24-15-0003-01-0000-iot-scope-form.docx * </a:t>
            </a:r>
          </a:p>
          <a:p>
            <a:endParaRPr lang="en-US" altLang="en-US" sz="2400" dirty="0"/>
          </a:p>
          <a:p>
            <a:r>
              <a:rPr lang="en-US" altLang="en-US" sz="2400" dirty="0"/>
              <a:t>Moved</a:t>
            </a:r>
            <a:r>
              <a:rPr lang="en-US" altLang="en-US" sz="2400" dirty="0" smtClean="0"/>
              <a:t>:	Tim Godfrey</a:t>
            </a:r>
            <a:endParaRPr lang="en-US" altLang="en-US" sz="2400" dirty="0"/>
          </a:p>
          <a:p>
            <a:r>
              <a:rPr lang="en-US" altLang="en-US" sz="2400" dirty="0"/>
              <a:t>Seconded:</a:t>
            </a:r>
          </a:p>
          <a:p>
            <a:r>
              <a:rPr lang="en-US" altLang="en-US" sz="2400" dirty="0"/>
              <a:t>Vote: Y: N: A: </a:t>
            </a:r>
          </a:p>
          <a:p>
            <a:endParaRPr lang="en-US" altLang="en-US" sz="2400" dirty="0"/>
          </a:p>
          <a:p>
            <a:r>
              <a:rPr lang="en-US" altLang="en-US" sz="2400" dirty="0"/>
              <a:t>*https://mentor.ieee.org/802.24/documents</a:t>
            </a:r>
          </a:p>
          <a:p>
            <a:r>
              <a:rPr lang="en-US" alt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0264093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15367</TotalTime>
  <Words>215</Words>
  <Application>Microsoft Office PowerPoint</Application>
  <PresentationFormat>On-screen Show (4:3)</PresentationFormat>
  <Paragraphs>42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Times New Roman</vt:lpstr>
      <vt:lpstr>802-11-Submission</vt:lpstr>
      <vt:lpstr>Document</vt:lpstr>
      <vt:lpstr>802.24 Vertical Applications  Technical Advisory Group Smart Grid Task Group Liaison Report</vt:lpstr>
      <vt:lpstr>802.24 Structure</vt:lpstr>
      <vt:lpstr>March 2015 Activities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802.24 Liaison Report</dc:title>
  <dc:creator>Tim Godfrey</dc:creator>
  <cp:lastModifiedBy>Godfrey, Tim</cp:lastModifiedBy>
  <cp:revision>794</cp:revision>
  <cp:lastPrinted>1998-02-10T13:28:06Z</cp:lastPrinted>
  <dcterms:created xsi:type="dcterms:W3CDTF">2004-12-02T14:01:45Z</dcterms:created>
  <dcterms:modified xsi:type="dcterms:W3CDTF">2015-03-12T11:09:35Z</dcterms:modified>
</cp:coreProperties>
</file>