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406" r:id="rId3"/>
    <p:sldId id="410" r:id="rId4"/>
    <p:sldId id="411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0E0DF-045C-4D08-99A5-ACFC10FC6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94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802.11-15/0457r0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March 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04-00-sgtg-sub1ghz-white-paper-scope.pptx" TargetMode="External"/><Relationship Id="rId2" Type="http://schemas.openxmlformats.org/officeDocument/2006/relationships/hyperlink" Target="https://mentor.ieee.org/802.24/dcn/14/24-14-0035-04-sgtg-consolidated-white-paper-presentatio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08-00-sgtg-sub-1-ghz-white-paper-outline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Smart Grid Task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2015-01-16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Structure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674640"/>
          </a:xfrm>
        </p:spPr>
        <p:txBody>
          <a:bodyPr/>
          <a:lstStyle/>
          <a:p>
            <a:r>
              <a:rPr lang="en-US" dirty="0" smtClean="0"/>
              <a:t>802.24 was </a:t>
            </a:r>
            <a:r>
              <a:rPr lang="en-US" dirty="0" smtClean="0"/>
              <a:t>originally the Smart </a:t>
            </a:r>
            <a:r>
              <a:rPr lang="en-US" dirty="0" smtClean="0"/>
              <a:t>Grid Technical Advisory Group</a:t>
            </a:r>
          </a:p>
          <a:p>
            <a:pPr lvl="1"/>
            <a:r>
              <a:rPr lang="en-US" dirty="0" smtClean="0"/>
              <a:t>Internal / external coordination in matters related </a:t>
            </a:r>
            <a:r>
              <a:rPr lang="en-US" dirty="0" smtClean="0"/>
              <a:t>application of IEEE </a:t>
            </a:r>
            <a:r>
              <a:rPr lang="en-US" dirty="0"/>
              <a:t>802 </a:t>
            </a:r>
            <a:r>
              <a:rPr lang="en-US" dirty="0"/>
              <a:t>standards for Smart Grid </a:t>
            </a:r>
            <a:endParaRPr lang="en-US" dirty="0" smtClean="0"/>
          </a:p>
          <a:p>
            <a:pPr lvl="1"/>
            <a:r>
              <a:rPr lang="en-US" dirty="0" smtClean="0"/>
              <a:t>802.24 meets at Plenaries and Wireless Interims</a:t>
            </a:r>
            <a:endParaRPr lang="en-US" dirty="0" smtClean="0"/>
          </a:p>
          <a:p>
            <a:r>
              <a:rPr lang="en-US" dirty="0" smtClean="0"/>
              <a:t>Scope expansion to “Vertical Applications TAG”</a:t>
            </a:r>
          </a:p>
          <a:p>
            <a:pPr lvl="1"/>
            <a:r>
              <a:rPr lang="en-US" dirty="0" smtClean="0"/>
              <a:t>IoT </a:t>
            </a:r>
            <a:r>
              <a:rPr lang="en-US" dirty="0" smtClean="0"/>
              <a:t>Application Development Group – </a:t>
            </a:r>
            <a:r>
              <a:rPr lang="en-US" dirty="0" smtClean="0"/>
              <a:t>on </a:t>
            </a:r>
            <a:r>
              <a:rPr lang="en-US" dirty="0" err="1" smtClean="0"/>
              <a:t>ExCom</a:t>
            </a:r>
            <a:r>
              <a:rPr lang="en-US" dirty="0" smtClean="0"/>
              <a:t> agenda for approval tomorrow</a:t>
            </a:r>
          </a:p>
          <a:p>
            <a:pPr lvl="1"/>
            <a:r>
              <a:rPr lang="en-US" dirty="0" smtClean="0"/>
              <a:t>Current plan is for IoT TG to meet at plenaries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rgbClr val="BFFF8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March 2015 </a:t>
            </a:r>
            <a:r>
              <a:rPr lang="en-US" dirty="0" smtClean="0">
                <a:solidFill>
                  <a:srgbClr val="0070C0"/>
                </a:solidFill>
              </a:rPr>
              <a:t>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Smart Grid TG: Continued development of companion presentation for the 802 Smart Grid white paper.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Updated draft presentation is </a:t>
            </a:r>
            <a:r>
              <a:rPr lang="en-US" dirty="0" smtClean="0">
                <a:hlinkClick r:id="rId2"/>
              </a:rPr>
              <a:t>24-14-0035-04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r>
              <a:rPr lang="en-US" dirty="0" smtClean="0"/>
              <a:t>Discussed and approved new white paper development on Sub 1GHz wireless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Scope Statement is </a:t>
            </a:r>
            <a:r>
              <a:rPr lang="en-US" dirty="0" smtClean="0">
                <a:hlinkClick r:id="rId3"/>
              </a:rPr>
              <a:t>24-15-0004-00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Outline in </a:t>
            </a:r>
            <a:r>
              <a:rPr lang="en-US" dirty="0" smtClean="0">
                <a:hlinkClick r:id="rId4"/>
              </a:rPr>
              <a:t>24-15-0009-00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Participation from 802.11ah is requested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TAG: </a:t>
            </a:r>
            <a:r>
              <a:rPr lang="en-US" dirty="0" smtClean="0"/>
              <a:t>Chair Election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James Gilb has stepped down as TAG Chair, and Tim Godfrey was elected as the new TAG Chair, effective with </a:t>
            </a:r>
            <a:r>
              <a:rPr lang="en-US" dirty="0" err="1" smtClean="0"/>
              <a:t>ExCom</a:t>
            </a:r>
            <a:r>
              <a:rPr lang="en-US" dirty="0" smtClean="0"/>
              <a:t> confirmation</a:t>
            </a: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7200" y="796925"/>
            <a:ext cx="796545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Moved: IEEE 802.11 working group supports the formation of </a:t>
            </a:r>
          </a:p>
          <a:p>
            <a:r>
              <a:rPr lang="en-US" altLang="en-US" sz="2400" dirty="0"/>
              <a:t>the IEEE 802.24.2 IoT Task Group with the scope contained </a:t>
            </a:r>
          </a:p>
          <a:p>
            <a:r>
              <a:rPr lang="en-US" altLang="en-US" sz="2400" dirty="0"/>
              <a:t>in document 24-15-0003-01-0000-iot-scope-form.docx * </a:t>
            </a:r>
          </a:p>
          <a:p>
            <a:endParaRPr lang="en-US" altLang="en-US" sz="2400" dirty="0"/>
          </a:p>
          <a:p>
            <a:r>
              <a:rPr lang="en-US" altLang="en-US" sz="2400" dirty="0"/>
              <a:t>Moved</a:t>
            </a:r>
            <a:r>
              <a:rPr lang="en-US" altLang="en-US" sz="2400" dirty="0" smtClean="0"/>
              <a:t>:	Tim Godfrey</a:t>
            </a:r>
            <a:endParaRPr lang="en-US" altLang="en-US" sz="2400" dirty="0"/>
          </a:p>
          <a:p>
            <a:r>
              <a:rPr lang="en-US" altLang="en-US" sz="2400" dirty="0"/>
              <a:t>Seconded:</a:t>
            </a:r>
          </a:p>
          <a:p>
            <a:r>
              <a:rPr lang="en-US" altLang="en-US" sz="2400" dirty="0"/>
              <a:t>Vote: Y: N: A: </a:t>
            </a:r>
          </a:p>
          <a:p>
            <a:endParaRPr lang="en-US" altLang="en-US" sz="2400" dirty="0"/>
          </a:p>
          <a:p>
            <a:r>
              <a:rPr lang="en-US" altLang="en-US" sz="2400" dirty="0"/>
              <a:t>*https://mentor.ieee.org/802.24/documents</a:t>
            </a:r>
          </a:p>
          <a:p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26409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15367</TotalTime>
  <Words>215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802.24 Vertical Applications  Technical Advisory Group Smart Grid Task Group Liaison Report</vt:lpstr>
      <vt:lpstr>802.24 Structure</vt:lpstr>
      <vt:lpstr>March 2015 Activities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794</cp:revision>
  <cp:lastPrinted>1998-02-10T13:28:06Z</cp:lastPrinted>
  <dcterms:created xsi:type="dcterms:W3CDTF">2004-12-02T14:01:45Z</dcterms:created>
  <dcterms:modified xsi:type="dcterms:W3CDTF">2015-03-12T11:09:35Z</dcterms:modified>
</cp:coreProperties>
</file>