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88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802.11-15/0456r0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802.11-15/0456r0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802.11-15/0456r0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802.11-15/0456r0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802.11-15/0456r0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802.11-15/0456r0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2015-03-13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Document" r:id="rId5" imgW="8146441" imgH="2307918" progId="Word.Document.8">
                  <p:embed/>
                </p:oleObj>
              </mc:Choice>
              <mc:Fallback>
                <p:oleObj name="Document" r:id="rId5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March 2015, Berlin, Germany.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2015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dirty="0" smtClean="0"/>
              <a:t>Letter Ballot 208</a:t>
            </a:r>
            <a:endParaRPr lang="en-GB" dirty="0" smtClean="0"/>
          </a:p>
          <a:p>
            <a:pPr lvl="1"/>
            <a:r>
              <a:rPr lang="en-GB" dirty="0" smtClean="0"/>
              <a:t>Failed with 73% approval</a:t>
            </a:r>
          </a:p>
          <a:p>
            <a:pPr lvl="1"/>
            <a:r>
              <a:rPr lang="en-GB" dirty="0" smtClean="0"/>
              <a:t>702 comments</a:t>
            </a:r>
          </a:p>
          <a:p>
            <a:pPr lvl="1"/>
            <a:r>
              <a:rPr lang="en-GB" dirty="0" smtClean="0"/>
              <a:t>Resolved 74 technical and assigned 152 to the editor</a:t>
            </a:r>
          </a:p>
          <a:p>
            <a:pPr lvl="1"/>
            <a:r>
              <a:rPr lang="en-GB" dirty="0" smtClean="0"/>
              <a:t>Motions </a:t>
            </a:r>
            <a:r>
              <a:rPr lang="en-GB" dirty="0"/>
              <a:t>in </a:t>
            </a:r>
            <a:r>
              <a:rPr lang="en-GB" dirty="0" smtClean="0"/>
              <a:t>11-15-0417r1</a:t>
            </a:r>
            <a:endParaRPr lang="en-GB" dirty="0" smtClean="0"/>
          </a:p>
          <a:p>
            <a:pPr lvl="1"/>
            <a:endParaRPr lang="en-GB" sz="1800" dirty="0" smtClean="0"/>
          </a:p>
          <a:p>
            <a:r>
              <a:rPr lang="en-GB" dirty="0" smtClean="0"/>
              <a:t>Timeline</a:t>
            </a:r>
            <a:endParaRPr lang="en-GB" sz="2000" dirty="0"/>
          </a:p>
          <a:p>
            <a:pPr lvl="1"/>
            <a:r>
              <a:rPr lang="en-GB" dirty="0" smtClean="0"/>
              <a:t>Re-circulation Letter </a:t>
            </a:r>
            <a:r>
              <a:rPr lang="en-GB" dirty="0" smtClean="0"/>
              <a:t>ballot date brought forward </a:t>
            </a:r>
            <a:r>
              <a:rPr lang="en-GB" dirty="0" smtClean="0"/>
              <a:t>to July 2015, but sponsor ballot date has slipped to January 2016.</a:t>
            </a:r>
            <a:endParaRPr lang="en-GB" dirty="0"/>
          </a:p>
          <a:p>
            <a:endParaRPr lang="en-GB" sz="1800" dirty="0"/>
          </a:p>
          <a:p>
            <a:r>
              <a:rPr lang="en-GB" dirty="0" smtClean="0"/>
              <a:t>5 Teleconferences</a:t>
            </a:r>
          </a:p>
          <a:p>
            <a:endParaRPr lang="en-GB" dirty="0" smtClean="0"/>
          </a:p>
          <a:p>
            <a:r>
              <a:rPr lang="en-GB" dirty="0" smtClean="0"/>
              <a:t>Plans </a:t>
            </a:r>
            <a:r>
              <a:rPr lang="en-GB" dirty="0" smtClean="0"/>
              <a:t>for </a:t>
            </a:r>
            <a:r>
              <a:rPr lang="en-GB" dirty="0" smtClean="0"/>
              <a:t>May </a:t>
            </a:r>
            <a:r>
              <a:rPr lang="en-GB" dirty="0" smtClean="0"/>
              <a:t>2015</a:t>
            </a:r>
            <a:endParaRPr lang="en-GB" sz="2000" dirty="0" smtClean="0"/>
          </a:p>
          <a:p>
            <a:pPr lvl="1"/>
            <a:r>
              <a:rPr lang="en-GB" dirty="0" smtClean="0"/>
              <a:t>Letter ballot comment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13229</TotalTime>
  <Words>139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774</cp:revision>
  <cp:lastPrinted>1998-02-10T13:28:06Z</cp:lastPrinted>
  <dcterms:created xsi:type="dcterms:W3CDTF">2004-12-02T14:01:45Z</dcterms:created>
  <dcterms:modified xsi:type="dcterms:W3CDTF">2015-03-12T16:00:18Z</dcterms:modified>
</cp:coreProperties>
</file>