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78" r:id="rId4"/>
    <p:sldId id="296" r:id="rId5"/>
    <p:sldId id="280" r:id="rId6"/>
    <p:sldId id="297" r:id="rId7"/>
    <p:sldId id="29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802.11-15/0448r0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802.11-15/0448r0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802.11-15/0448r0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802.11-15/0448r0</a:t>
            </a:r>
            <a:endParaRPr 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802.11-15/0448r0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802.11-15/0448r0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1198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96635" y="8985754"/>
            <a:ext cx="2585878" cy="18383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802.11-15/0448r0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1467" y="96074"/>
            <a:ext cx="2210272" cy="21507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1" y="95706"/>
            <a:ext cx="1041952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97382" y="8985250"/>
            <a:ext cx="2584356" cy="184351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5599" y="8985250"/>
            <a:ext cx="419790" cy="184351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1467" y="96074"/>
            <a:ext cx="2210272" cy="21507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1" y="95706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97382" y="8985250"/>
            <a:ext cx="2584356" cy="184351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2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802.11-15/0448r0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1-05-000m-tgmc-agenda-march-2015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287-05-000m-p802-11revmc-report-to-ec-on-conditional-approval-to-go-to-sponsor-ballot.pptx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March </a:t>
            </a:r>
            <a:r>
              <a:rPr lang="en-US" dirty="0" smtClean="0"/>
              <a:t>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2015-03-11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March 2015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r>
              <a:rPr lang="en-US" dirty="0" smtClean="0"/>
              <a:t>Completed processing comments received in LB </a:t>
            </a:r>
            <a:r>
              <a:rPr lang="en-US" dirty="0" smtClean="0"/>
              <a:t>206 </a:t>
            </a:r>
            <a:r>
              <a:rPr lang="en-US" dirty="0" smtClean="0"/>
              <a:t>– </a:t>
            </a:r>
            <a:r>
              <a:rPr lang="en-US" dirty="0" smtClean="0"/>
              <a:t>Third</a:t>
            </a:r>
            <a:r>
              <a:rPr lang="en-US" dirty="0" smtClean="0"/>
              <a:t> </a:t>
            </a:r>
            <a:r>
              <a:rPr lang="en-US" dirty="0" smtClean="0"/>
              <a:t>recirculation  </a:t>
            </a:r>
            <a:r>
              <a:rPr lang="en-US" dirty="0" smtClean="0"/>
              <a:t>(</a:t>
            </a:r>
            <a:r>
              <a:rPr lang="en-US" dirty="0" smtClean="0"/>
              <a:t>46</a:t>
            </a:r>
            <a:r>
              <a:rPr lang="en-US" dirty="0" smtClean="0"/>
              <a:t> comments)</a:t>
            </a:r>
            <a:r>
              <a:rPr lang="en-US" altLang="ja-JP" sz="2200" dirty="0" smtClean="0"/>
              <a:t> </a:t>
            </a:r>
            <a:endParaRPr lang="en-US" altLang="ja-JP" sz="2200" dirty="0" smtClean="0"/>
          </a:p>
          <a:p>
            <a:r>
              <a:rPr lang="en-US" dirty="0" smtClean="0"/>
              <a:t>Agenda,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mentor.ieee.org/802.11/dcn/15/11-15-0221-05-000m-tgmc-agenda-march-2015.pptx</a:t>
            </a:r>
            <a:r>
              <a:rPr lang="en-US" dirty="0" smtClean="0"/>
              <a:t> </a:t>
            </a:r>
          </a:p>
          <a:p>
            <a:r>
              <a:rPr lang="en-US" dirty="0"/>
              <a:t>Comment resolution spreadsheet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mentor.ieee.org/802.11/dcn/13/11-13-0233-56-000m-revmc-wg-ballot-comments.xls</a:t>
            </a:r>
            <a:r>
              <a:rPr lang="en-US" dirty="0" smtClean="0"/>
              <a:t> </a:t>
            </a:r>
            <a:endParaRPr lang="en-US" b="0" dirty="0" smtClean="0"/>
          </a:p>
          <a:p>
            <a:r>
              <a:rPr lang="en-US" dirty="0" smtClean="0"/>
              <a:t>Report to EC for conditional approval to go to Sponsor Ballot</a:t>
            </a:r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mentor.ieee.org/802.11/dcn/15/11-15-0287-05-000m-p802-11revmc-report-to-ec-on-conditional-approval-to-go-to-sponsor-ballot.pptx</a:t>
            </a:r>
            <a:r>
              <a:rPr lang="en-US" dirty="0" smtClean="0"/>
              <a:t> </a:t>
            </a:r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2015 </a:t>
            </a:r>
            <a:r>
              <a:rPr lang="en-US" altLang="en-US" sz="2000" dirty="0">
                <a:solidFill>
                  <a:srgbClr val="006600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rgbClr val="006600"/>
                </a:solidFill>
              </a:rPr>
              <a:t>goal to follow </a:t>
            </a:r>
            <a:r>
              <a:rPr lang="en-US" altLang="en-US" sz="2000" dirty="0">
                <a:solidFill>
                  <a:srgbClr val="006600"/>
                </a:solidFill>
              </a:rPr>
              <a:t>with </a:t>
            </a:r>
            <a:r>
              <a:rPr lang="en-US" altLang="en-US" sz="2000" dirty="0" smtClean="0">
                <a:solidFill>
                  <a:srgbClr val="006600"/>
                </a:solidFill>
              </a:rPr>
              <a:t>D4.0 unchanged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Form Sponsor Pool:  Open through Feb 20th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Considering </a:t>
            </a:r>
            <a:r>
              <a:rPr lang="en-US" altLang="en-US" sz="2000" dirty="0" smtClean="0"/>
              <a:t>ad-hoc comment resolution meeting July 2015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 smtClean="0"/>
              <a:t>2015/Jan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85352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dirty="0" smtClean="0"/>
              <a:t>March 30</a:t>
            </a:r>
            <a:endParaRPr lang="en-US" altLang="en-US" dirty="0" smtClean="0"/>
          </a:p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</a:p>
          <a:p>
            <a:pPr lvl="1"/>
            <a:r>
              <a:rPr lang="en-US" dirty="0" smtClean="0"/>
              <a:t>Begin initial Sponsor Ballot comment resolution as Comment Resolution Committee</a:t>
            </a:r>
            <a:endParaRPr lang="en-US" dirty="0"/>
          </a:p>
          <a:p>
            <a:endParaRPr lang="en-US" altLang="en-US" sz="28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for WGLB on P802.11mc D4.0 (Unchanged)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LB206 on P802.11mc D4.0 </a:t>
            </a:r>
          </a:p>
          <a:p>
            <a:r>
              <a:rPr lang="en-US" altLang="en-US" dirty="0" smtClean="0"/>
              <a:t>Approve a 15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  Edward Au</a:t>
            </a:r>
          </a:p>
          <a:p>
            <a:r>
              <a:rPr lang="en-US" altLang="en-US" dirty="0" smtClean="0"/>
              <a:t>Seconded: Mike Montemurro</a:t>
            </a:r>
          </a:p>
          <a:p>
            <a:r>
              <a:rPr lang="en-US" altLang="en-US" dirty="0" smtClean="0"/>
              <a:t>Result: 12-0-1 Motion Passes</a:t>
            </a:r>
          </a:p>
        </p:txBody>
      </p:sp>
      <p:sp>
        <p:nvSpPr>
          <p:cNvPr id="2" name="Rectangle 1"/>
          <p:cNvSpPr/>
          <p:nvPr/>
        </p:nvSpPr>
        <p:spPr>
          <a:xfrm>
            <a:off x="-76200" y="5486400"/>
            <a:ext cx="92076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Approved by WG on Wednesday</a:t>
            </a:r>
            <a:endParaRPr lang="en-US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427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for EC Approva</a:t>
            </a:r>
            <a:r>
              <a:rPr lang="en-US" altLang="en-US" dirty="0"/>
              <a:t>l</a:t>
            </a:r>
            <a:r>
              <a:rPr lang="en-US" altLang="en-US" dirty="0" smtClean="0"/>
              <a:t>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pPr lvl="0"/>
            <a:r>
              <a:rPr lang="en-GB" dirty="0"/>
              <a:t>Approve document </a:t>
            </a:r>
            <a:r>
              <a:rPr lang="en-GB" dirty="0" smtClean="0"/>
              <a:t>11-15-0287r4 as </a:t>
            </a:r>
            <a:r>
              <a:rPr lang="en-GB" dirty="0"/>
              <a:t>the report to the </a:t>
            </a:r>
            <a:r>
              <a:rPr lang="en-GB" dirty="0" smtClean="0"/>
              <a:t>IEEE 802 </a:t>
            </a:r>
            <a:r>
              <a:rPr lang="en-GB" dirty="0"/>
              <a:t>Executive </a:t>
            </a:r>
            <a:r>
              <a:rPr lang="en-GB" dirty="0" smtClean="0"/>
              <a:t>Committee on </a:t>
            </a:r>
            <a:r>
              <a:rPr lang="en-GB" dirty="0"/>
              <a:t>the requirements for conditional approval to forward </a:t>
            </a:r>
            <a:r>
              <a:rPr lang="en-GB" dirty="0" smtClean="0"/>
              <a:t>Draft P802.11-REVmc/D4.0 </a:t>
            </a:r>
            <a:r>
              <a:rPr lang="en-GB" dirty="0"/>
              <a:t>to sponsor </a:t>
            </a:r>
            <a:r>
              <a:rPr lang="en-GB" dirty="0" smtClean="0"/>
              <a:t>ballot, granting the chair editorial license and</a:t>
            </a:r>
          </a:p>
          <a:p>
            <a:r>
              <a:rPr lang="en-US" dirty="0"/>
              <a:t>Request the IEEE 802 Executive Committee to conditionally approve forwarding </a:t>
            </a:r>
            <a:r>
              <a:rPr lang="en-GB" dirty="0"/>
              <a:t>Draft P802.11-REVmc/D4.0 </a:t>
            </a:r>
            <a:r>
              <a:rPr lang="en-US" dirty="0" smtClean="0"/>
              <a:t>to </a:t>
            </a:r>
            <a:r>
              <a:rPr lang="en-US" dirty="0"/>
              <a:t>sponsor ballot.</a:t>
            </a:r>
          </a:p>
          <a:p>
            <a:pPr lvl="0"/>
            <a:endParaRPr lang="en-US" dirty="0"/>
          </a:p>
          <a:p>
            <a:r>
              <a:rPr lang="en-GB" dirty="0"/>
              <a:t> </a:t>
            </a:r>
            <a:r>
              <a:rPr lang="en-US" dirty="0"/>
              <a:t>Moved: Jon Rosdahl</a:t>
            </a:r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r>
              <a:rPr lang="en-GB" dirty="0" smtClean="0"/>
              <a:t>Mark Hamilton</a:t>
            </a:r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US" altLang="en-US" dirty="0" smtClean="0"/>
              <a:t> 14-0-3 Motion Passes</a:t>
            </a:r>
          </a:p>
        </p:txBody>
      </p:sp>
    </p:spTree>
    <p:extLst>
      <p:ext uri="{BB962C8B-B14F-4D97-AF65-F5344CB8AC3E}">
        <p14:creationId xmlns:p14="http://schemas.microsoft.com/office/powerpoint/2010/main" val="124842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3979</TotalTime>
  <Words>508</Words>
  <Application>Microsoft Office PowerPoint</Application>
  <PresentationFormat>On-screen Show (4:3)</PresentationFormat>
  <Paragraphs>105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IEEE 802.11mc Closing Report for March 2015</vt:lpstr>
      <vt:lpstr>Abstract</vt:lpstr>
      <vt:lpstr>Status </vt:lpstr>
      <vt:lpstr>TGmc Plan of Record - modified</vt:lpstr>
      <vt:lpstr>Teleconferences and next steps</vt:lpstr>
      <vt:lpstr>Motion for WGLB on P802.11mc D4.0 (Unchanged)</vt:lpstr>
      <vt:lpstr>Motion for EC Approval on P802.11mc D4.0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March 2015</cp:keywords>
  <cp:lastModifiedBy>Dorothy Stanley</cp:lastModifiedBy>
  <cp:revision>238</cp:revision>
  <cp:lastPrinted>1998-02-10T13:28:06Z</cp:lastPrinted>
  <dcterms:created xsi:type="dcterms:W3CDTF">2009-11-09T00:32:22Z</dcterms:created>
  <dcterms:modified xsi:type="dcterms:W3CDTF">2015-03-11T16:13:11Z</dcterms:modified>
</cp:coreProperties>
</file>