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1" r:id="rId2"/>
    <p:sldId id="297" r:id="rId3"/>
    <p:sldId id="298" r:id="rId4"/>
    <p:sldId id="295" r:id="rId5"/>
    <p:sldId id="299" r:id="rId6"/>
    <p:sldId id="301" r:id="rId7"/>
    <p:sldId id="312" r:id="rId8"/>
    <p:sldId id="313" r:id="rId9"/>
    <p:sldId id="308" r:id="rId10"/>
    <p:sldId id="303" r:id="rId11"/>
    <p:sldId id="317" r:id="rId12"/>
    <p:sldId id="316" r:id="rId13"/>
    <p:sldId id="319" r:id="rId14"/>
    <p:sldId id="307" r:id="rId15"/>
    <p:sldId id="318" r:id="rId16"/>
    <p:sldId id="306" r:id="rId17"/>
    <p:sldId id="320" r:id="rId18"/>
    <p:sldId id="293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802.11-15/0344r2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Visio_Drawing2.vsd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3.vsd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1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 Field Design Principle for 11ax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2015-03-09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933284"/>
              </p:ext>
            </p:extLst>
          </p:nvPr>
        </p:nvGraphicFramePr>
        <p:xfrm>
          <a:off x="530225" y="2589213"/>
          <a:ext cx="7921625" cy="364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cument" r:id="rId4" imgW="9199155" imgH="4235720" progId="Word.Document.8">
                  <p:embed/>
                </p:oleObj>
              </mc:Choice>
              <mc:Fallback>
                <p:oleObj name="Document" r:id="rId4" imgW="9199155" imgH="4235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89213"/>
                        <a:ext cx="7921625" cy="3649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HE-SIG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 factors that affects the amount of information in HE-SIG field, for example</a:t>
            </a:r>
          </a:p>
          <a:p>
            <a:pPr lvl="1"/>
            <a:r>
              <a:rPr lang="en-US" dirty="0" smtClean="0"/>
              <a:t>Channel BW: More channel BW can accommodate more channel resources to be simultaneously assigned. Therefore, depending on channel BW, amount of information for resource allocation may vary.</a:t>
            </a:r>
          </a:p>
          <a:p>
            <a:pPr lvl="1"/>
            <a:r>
              <a:rPr lang="en-US" dirty="0" smtClean="0"/>
              <a:t>Number of allocated STAs: Even though wider BW is used, in case only one or two STAs are allocated, amount of information for resource allocation can be reduced down.</a:t>
            </a:r>
          </a:p>
          <a:p>
            <a:pPr lvl="1"/>
            <a:r>
              <a:rPr lang="en-US" dirty="0" smtClean="0"/>
              <a:t>MCS level: If all the allocated STAs are close to an AP, use of lowest MCS level may not be needed. Therefore, if used MCS level is variable, the size of HE-SIG field will also be variable.</a:t>
            </a:r>
          </a:p>
          <a:p>
            <a:pPr lvl="1"/>
            <a:r>
              <a:rPr lang="en-US" dirty="0" smtClean="0"/>
              <a:t>Use of a trigger frame in UL-OFDMA: If preceding trigger frame indicates scheduling information of following UL-OFDMA frame, resource allocation information in the UL-OFDMA frame is meaningless and may not be needed.</a:t>
            </a:r>
          </a:p>
          <a:p>
            <a:pPr lvl="1"/>
            <a:r>
              <a:rPr lang="en-US" dirty="0" smtClean="0"/>
              <a:t>Support of MU-MIMO: If MU-MIMO is supported together with OFDMA, more number of STAs are allocated and thus required amount of information may also be different.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HE-SIG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cope with these factors, HE-SIG-B is separately encoded from HE-SIG-A and includes resource allocation information.</a:t>
            </a:r>
          </a:p>
          <a:p>
            <a:pPr lvl="1"/>
            <a:r>
              <a:rPr lang="en-US" dirty="0" smtClean="0"/>
              <a:t>HE-SIG-A</a:t>
            </a:r>
          </a:p>
          <a:p>
            <a:pPr lvl="2"/>
            <a:r>
              <a:rPr lang="en-US" dirty="0" smtClean="0"/>
              <a:t>Fixed length and fixed MCS, similar to current VHT-SIG-A.</a:t>
            </a:r>
          </a:p>
          <a:p>
            <a:pPr lvl="2"/>
            <a:r>
              <a:rPr lang="en-US" dirty="0" smtClean="0"/>
              <a:t>Includes common control information, such as channel BW, GI, COLOR, Tail, CRC, etc.</a:t>
            </a:r>
          </a:p>
          <a:p>
            <a:pPr lvl="2"/>
            <a:r>
              <a:rPr lang="en-US" dirty="0" smtClean="0"/>
              <a:t>HE-SIG-A further includes the size of following HE-SIG-B.</a:t>
            </a:r>
          </a:p>
          <a:p>
            <a:pPr lvl="2"/>
            <a:r>
              <a:rPr lang="en-US" dirty="0" smtClean="0"/>
              <a:t>If MCS of HE-SIG-B is variable, the MCS of HE-SIG-B can also be included in HE-SIG-A</a:t>
            </a:r>
          </a:p>
          <a:p>
            <a:pPr lvl="1"/>
            <a:r>
              <a:rPr lang="en-US" dirty="0" smtClean="0"/>
              <a:t>HE-SIG-B</a:t>
            </a:r>
          </a:p>
          <a:p>
            <a:pPr lvl="2"/>
            <a:r>
              <a:rPr lang="en-US" dirty="0" smtClean="0"/>
              <a:t>Resource allocation and user specific information, such as </a:t>
            </a:r>
            <a:r>
              <a:rPr lang="en-US" dirty="0"/>
              <a:t>PAID/AID, allocation BW, NSTS, MCS, STBC, Coding, BF, </a:t>
            </a:r>
            <a:r>
              <a:rPr lang="en-US" dirty="0" smtClean="0"/>
              <a:t>etc.</a:t>
            </a:r>
          </a:p>
          <a:p>
            <a:pPr lvl="2"/>
            <a:r>
              <a:rPr lang="en-US" dirty="0" smtClean="0"/>
              <a:t>Size of HE-SIG-B is variable depending on the amount of information needed.</a:t>
            </a:r>
          </a:p>
          <a:p>
            <a:pPr lvl="1"/>
            <a:r>
              <a:rPr lang="en-US" dirty="0" smtClean="0"/>
              <a:t>To support MU-MIMO efficiently, additional HE-SIG-C may also be needed, similar to VHT-SIG-B field.</a:t>
            </a:r>
          </a:p>
          <a:p>
            <a:pPr lvl="2"/>
            <a:r>
              <a:rPr lang="en-US" dirty="0" smtClean="0"/>
              <a:t>If HE-SIG-C exists, some of user specific information may reside in HE-SIG-C instead of HE-SIG-B.</a:t>
            </a:r>
          </a:p>
          <a:p>
            <a:pPr lvl="1"/>
            <a:r>
              <a:rPr lang="en-US" dirty="0" smtClean="0"/>
              <a:t>Detail subfield information on HE-SIG-A/B/C is TBD.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826674"/>
              </p:ext>
            </p:extLst>
          </p:nvPr>
        </p:nvGraphicFramePr>
        <p:xfrm>
          <a:off x="-122238" y="5601233"/>
          <a:ext cx="9418638" cy="1028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Visio" r:id="rId4" imgW="9598680" imgH="1047960" progId="Visio.Drawing.15">
                  <p:embed/>
                </p:oleObj>
              </mc:Choice>
              <mc:Fallback>
                <p:oleObj name="Visio" r:id="rId4" imgW="9598680" imgH="104796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22238" y="5601233"/>
                        <a:ext cx="9418638" cy="1028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3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Partial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amount of resource allocation information is significant, it is possible to indicate only partial information:</a:t>
            </a:r>
          </a:p>
          <a:p>
            <a:pPr lvl="1"/>
            <a:r>
              <a:rPr lang="en-US" dirty="0" smtClean="0"/>
              <a:t>HE-SIG-A carries common control information and only part of resource allocation information, such as</a:t>
            </a:r>
          </a:p>
          <a:p>
            <a:pPr lvl="2"/>
            <a:r>
              <a:rPr lang="en-US" dirty="0" smtClean="0"/>
              <a:t>Resource allocation map</a:t>
            </a:r>
          </a:p>
          <a:p>
            <a:pPr lvl="2"/>
            <a:r>
              <a:rPr lang="en-US" dirty="0" smtClean="0"/>
              <a:t>Allocated group of </a:t>
            </a:r>
          </a:p>
          <a:p>
            <a:pPr lvl="1"/>
            <a:r>
              <a:rPr lang="en-US" dirty="0" smtClean="0"/>
              <a:t>HE-SIG-B is composed of multiple decoding blocks, and each decoding block includes STA information that identifies the allocated STAs.</a:t>
            </a:r>
          </a:p>
          <a:p>
            <a:pPr lvl="2"/>
            <a:r>
              <a:rPr lang="en-US" dirty="0"/>
              <a:t>Information details in HE-SIG-A/B are TBD.</a:t>
            </a:r>
          </a:p>
          <a:p>
            <a:pPr lvl="2"/>
            <a:r>
              <a:rPr lang="en-US" dirty="0"/>
              <a:t>How to construct HE-SIG-B decoding block is TBD.</a:t>
            </a:r>
          </a:p>
          <a:p>
            <a:pPr lvl="1"/>
            <a:r>
              <a:rPr lang="en-US" dirty="0" smtClean="0"/>
              <a:t>As resource allocation information is not complete, allocated STA may need to try multiple time before identifies its own scheduled resource.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Partial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4818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Operation example</a:t>
            </a:r>
          </a:p>
          <a:p>
            <a:pPr lvl="1"/>
            <a:r>
              <a:rPr lang="en-US" dirty="0" smtClean="0"/>
              <a:t>STA1/2 are allocated in the Upper/Lower 10MHz of 20MHz channel.</a:t>
            </a:r>
          </a:p>
          <a:p>
            <a:pPr lvl="1"/>
            <a:r>
              <a:rPr lang="en-US" dirty="0" smtClean="0"/>
              <a:t>HE-SIG-A indicates that Lower 10MHz and Upper 10MHz of the 2MHz channel is scheduled in the HE-PPDU.</a:t>
            </a:r>
          </a:p>
          <a:p>
            <a:pPr lvl="1"/>
            <a:r>
              <a:rPr lang="en-US" dirty="0" smtClean="0"/>
              <a:t>STA 1 and 2 try to decode both 10MHz block of HE-SIG-B field.</a:t>
            </a:r>
          </a:p>
          <a:p>
            <a:pPr lvl="2"/>
            <a:r>
              <a:rPr lang="en-US" dirty="0" smtClean="0"/>
              <a:t>As STA1/2 finds its info in the Upper/Lower 10MHz, they identify the user specific information.</a:t>
            </a:r>
          </a:p>
          <a:p>
            <a:pPr marL="85725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r>
              <a:rPr lang="en-US" dirty="0"/>
              <a:t>Pros</a:t>
            </a:r>
          </a:p>
          <a:p>
            <a:pPr lvl="1"/>
            <a:r>
              <a:rPr lang="en-US" dirty="0"/>
              <a:t>Can reduce the required amount of signaling overhead for resource allocation information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Increases receiver power consumption as it tries to decode HE-SIG-B multiple times.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763384"/>
              </p:ext>
            </p:extLst>
          </p:nvPr>
        </p:nvGraphicFramePr>
        <p:xfrm>
          <a:off x="2133600" y="3352800"/>
          <a:ext cx="6146025" cy="1743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Visio" r:id="rId4" imgW="6819900" imgH="1933665" progId="Visio.Drawing.15">
                  <p:embed/>
                </p:oleObj>
              </mc:Choice>
              <mc:Fallback>
                <p:oleObj name="Visio" r:id="rId4" imgW="6819900" imgH="19336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600" y="3352800"/>
                        <a:ext cx="6146025" cy="1743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13392" y="4876800"/>
            <a:ext cx="3249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anose="020F0502020204030204" pitchFamily="34" charset="0"/>
              </a:rPr>
              <a:t>* Legacy and training fields are not shown for simplicity.</a:t>
            </a:r>
            <a:endParaRPr lang="en-US" sz="105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Analyzes </a:t>
            </a:r>
            <a:r>
              <a:rPr lang="en-US" dirty="0"/>
              <a:t>SIG field structure </a:t>
            </a:r>
            <a:r>
              <a:rPr lang="en-US" dirty="0" smtClean="0"/>
              <a:t>on how to indicate </a:t>
            </a:r>
            <a:r>
              <a:rPr lang="en-US" dirty="0"/>
              <a:t>resource allocation </a:t>
            </a:r>
            <a:r>
              <a:rPr lang="en-US" dirty="0" smtClean="0"/>
              <a:t>information.</a:t>
            </a:r>
          </a:p>
          <a:p>
            <a:pPr lvl="1"/>
            <a:r>
              <a:rPr lang="en-US" dirty="0" smtClean="0"/>
              <a:t>Proposes two possible way of SIG field design for efficient resource allocation information delivery</a:t>
            </a:r>
          </a:p>
          <a:p>
            <a:pPr lvl="2"/>
            <a:r>
              <a:rPr lang="en-US" dirty="0" smtClean="0"/>
              <a:t>Variable length HE-SIG field</a:t>
            </a:r>
          </a:p>
          <a:p>
            <a:pPr lvl="2"/>
            <a:r>
              <a:rPr lang="en-US" dirty="0" smtClean="0"/>
              <a:t>Partial indication of resource allocation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/>
              <a:t>Do you agree to add to the TG Specification Framework:</a:t>
            </a:r>
          </a:p>
          <a:p>
            <a:pPr lvl="1"/>
            <a:r>
              <a:rPr lang="en-US" dirty="0" smtClean="0"/>
              <a:t>3.y.z Downlink HE MU PPDU shall include HE-SIG-B field, and the number of OFDM symbols of HE-SIG-B field is variable.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* Note: HE-SIG-B field includes information required to interpret HE PPDU, and detail is TBD.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/>
              <a:t>Do you agree to add to the TG Specification Framework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3.y.z HE-PPDU shall include HE-SIG-B field which is composed of more than one decoding blocks, and target receiver of the HE-PPDU may need to decode more than one HE-SIG-B decoding blocks.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/>
              <a:t>add to the TG Specification Framework:</a:t>
            </a:r>
          </a:p>
          <a:p>
            <a:pPr lvl="1"/>
            <a:r>
              <a:rPr lang="en-US" dirty="0" smtClean="0"/>
              <a:t>3.y.z Downlink HE MU PPDU shall include HE-SIG-B field, and the number of OFDM symbols of HE-SIG-B field is variable.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* Note: HE-SIG-B field includes information required to interpret HE PPDU, and detail is TBD.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11-15/0132r2, “Specification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has added basic SIG field structure in SFD [1]:</a:t>
            </a:r>
          </a:p>
          <a:p>
            <a:pPr lvl="1"/>
            <a:r>
              <a:rPr lang="en-GB" dirty="0"/>
              <a:t>An HE PPDU shall include the legacy preamble (L-STF, L-LTF and L-SIG), duplicated on each 20 MHz, for backward compatibility with legacy devices. </a:t>
            </a:r>
            <a:endParaRPr lang="en-US" dirty="0"/>
          </a:p>
          <a:p>
            <a:pPr lvl="1"/>
            <a:r>
              <a:rPr lang="en-GB" dirty="0"/>
              <a:t> HE-SIG-A (using a DFT period of 3.2 µs and subcarrier spacing of 312.5 kHz) is duplicated on each 20 MHz after the legacy preamble to indicate common control information. </a:t>
            </a:r>
            <a:endParaRPr lang="en-US" dirty="0"/>
          </a:p>
          <a:p>
            <a:r>
              <a:rPr lang="en-US" dirty="0" smtClean="0"/>
              <a:t>In this contribution, we analyze SIG field structure one step further regarding how to indicate resource allocation information for OFDMA transmission.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 </a:t>
            </a:r>
            <a:r>
              <a:rPr lang="en-US" dirty="0"/>
              <a:t>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VHT-SIG-A</a:t>
            </a:r>
          </a:p>
          <a:p>
            <a:pPr lvl="1"/>
            <a:r>
              <a:rPr lang="en-US" dirty="0" smtClean="0"/>
              <a:t>Duplicated every 20MHz channel</a:t>
            </a:r>
          </a:p>
          <a:p>
            <a:pPr lvl="1"/>
            <a:r>
              <a:rPr lang="en-US" dirty="0" smtClean="0"/>
              <a:t>Includes not only common control information but also user specific information.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BFed</a:t>
            </a:r>
            <a:r>
              <a:rPr lang="en-US" dirty="0" smtClean="0"/>
              <a:t> and decoded using L-STF/LTF</a:t>
            </a:r>
            <a:endParaRPr lang="en-US" dirty="0"/>
          </a:p>
          <a:p>
            <a:r>
              <a:rPr lang="en-US" dirty="0" smtClean="0"/>
              <a:t>VHT-SIG-B</a:t>
            </a:r>
          </a:p>
          <a:p>
            <a:pPr lvl="1"/>
            <a:r>
              <a:rPr lang="en-US" dirty="0" smtClean="0"/>
              <a:t>Encoded using entire channel bandwidth.</a:t>
            </a:r>
          </a:p>
          <a:p>
            <a:pPr lvl="1"/>
            <a:r>
              <a:rPr lang="en-US" dirty="0" smtClean="0"/>
              <a:t>Includes user specific information (for MU case) only.</a:t>
            </a:r>
          </a:p>
          <a:p>
            <a:pPr lvl="1"/>
            <a:r>
              <a:rPr lang="en-US" dirty="0" err="1" smtClean="0"/>
              <a:t>BFed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nd decoded using VHT-STF/LTF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029200"/>
            <a:ext cx="7848600" cy="141752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124201"/>
            <a:ext cx="4686636" cy="289514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Details of VHT-SIG fields</a:t>
            </a:r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836" y="2791826"/>
            <a:ext cx="4270134" cy="3249287"/>
          </a:xfrm>
          <a:prstGeom prst="rect">
            <a:avLst/>
          </a:prstGeom>
        </p:spPr>
      </p:pic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HE-SIG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of more number of STAs within a HE-PPDU</a:t>
            </a:r>
          </a:p>
          <a:p>
            <a:pPr lvl="1"/>
            <a:r>
              <a:rPr lang="en-US" dirty="0" smtClean="0"/>
              <a:t>11ac support up to 4 STAs for DL MU-MIMO, however far more number of STAs are expected to be supported in OFDMA, especially for large bandwidth case.</a:t>
            </a:r>
          </a:p>
          <a:p>
            <a:pPr lvl="1"/>
            <a:r>
              <a:rPr lang="en-US" dirty="0" smtClean="0"/>
              <a:t>More number of STAs implies more information to indicate, which increases signaling overhead.</a:t>
            </a:r>
          </a:p>
          <a:p>
            <a:pPr lvl="1"/>
            <a:r>
              <a:rPr lang="en-US" dirty="0" smtClean="0"/>
              <a:t>E.g.: If 5MHz is used as a minimum OFDMA channel allocation and 4 simultaneous transmission is assumed for MU-MIMO transmission, there are up to 64 STAs to be allocated within a HE-PPDU in 80 MHz channel bandwidth, if there’s no restrictions there.</a:t>
            </a:r>
          </a:p>
          <a:p>
            <a:pPr lvl="1"/>
            <a:r>
              <a:rPr lang="en-US" dirty="0"/>
              <a:t>Limiting maximum number of STAs allocated within a HE-PPDU needs to be defined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HE-SIG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Flexible allocation of resources within a HE-PPDU</a:t>
            </a:r>
          </a:p>
          <a:p>
            <a:pPr lvl="1"/>
            <a:r>
              <a:rPr lang="en-US" dirty="0" smtClean="0"/>
              <a:t>Assuming less than 20MHz as a basic unit for resource allocation (e.g., 5MHz, 1.25MHz), there exist quite a lot combinations for resource allocation, especially for larger channel bandwidth (e.g., 80MHz).</a:t>
            </a:r>
          </a:p>
          <a:p>
            <a:pPr lvl="1"/>
            <a:r>
              <a:rPr lang="en-US" dirty="0" smtClean="0"/>
              <a:t>More number of possible combinations for resource allocation implies more information to indicate, which increases signaling overhead.</a:t>
            </a:r>
          </a:p>
          <a:p>
            <a:pPr lvl="1"/>
            <a:r>
              <a:rPr lang="en-US" dirty="0" smtClean="0"/>
              <a:t>Limiting </a:t>
            </a:r>
            <a:r>
              <a:rPr lang="en-US" dirty="0"/>
              <a:t>maximum number of </a:t>
            </a:r>
            <a:r>
              <a:rPr lang="en-US" dirty="0" smtClean="0"/>
              <a:t>combinations for resource allocation </a:t>
            </a:r>
            <a:r>
              <a:rPr lang="en-US" dirty="0"/>
              <a:t>within a HE-PPDU needs to be defined.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of HE-SIG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Max. Number of Allocations</a:t>
            </a:r>
          </a:p>
          <a:p>
            <a:pPr lvl="1"/>
            <a:r>
              <a:rPr lang="en-US" dirty="0" smtClean="0"/>
              <a:t>Number of required bits in HE-SIG field depends on max. number of allocations (in freq. domain):</a:t>
            </a:r>
          </a:p>
          <a:p>
            <a:pPr lvl="2"/>
            <a:r>
              <a:rPr lang="en-US" dirty="0" smtClean="0"/>
              <a:t>HE-SIG needs to describe each user specific information assuming max. number of allocations (unless the size of SIG field is variable.)</a:t>
            </a:r>
          </a:p>
          <a:p>
            <a:pPr lvl="1"/>
            <a:r>
              <a:rPr lang="en-US" dirty="0" smtClean="0"/>
              <a:t>The more the max. number of allocations,</a:t>
            </a:r>
          </a:p>
          <a:p>
            <a:pPr lvl="2"/>
            <a:r>
              <a:rPr lang="en-US" dirty="0" smtClean="0"/>
              <a:t>The more multi-user aggregation available and the more flexible allocation can be.</a:t>
            </a:r>
          </a:p>
          <a:p>
            <a:pPr lvl="2"/>
            <a:r>
              <a:rPr lang="en-US" dirty="0" smtClean="0"/>
              <a:t>However, the more signaling overhead is expected.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Max. Number of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 for estimated HE-SIG-A size</a:t>
            </a:r>
          </a:p>
          <a:p>
            <a:pPr lvl="1"/>
            <a:r>
              <a:rPr lang="en-US" dirty="0" smtClean="0"/>
              <a:t>HE-SIG-A</a:t>
            </a:r>
          </a:p>
          <a:p>
            <a:pPr lvl="2"/>
            <a:r>
              <a:rPr lang="en-US" dirty="0" smtClean="0"/>
              <a:t>Common control part: 3 Bytes which may include Bandwidth, GI, COLOR, Tail, CRC, Etc.</a:t>
            </a:r>
          </a:p>
          <a:p>
            <a:pPr lvl="2"/>
            <a:r>
              <a:rPr lang="en-US" dirty="0" smtClean="0"/>
              <a:t>User specific part: 3 Bytes for each allocation unit that may include PAID/AID, </a:t>
            </a:r>
            <a:r>
              <a:rPr lang="en-US" dirty="0"/>
              <a:t>allocation BW, </a:t>
            </a:r>
            <a:r>
              <a:rPr lang="en-US" dirty="0" smtClean="0"/>
              <a:t>NSTS, MCS, STBC, Coding, BF, Etc.</a:t>
            </a:r>
          </a:p>
          <a:p>
            <a:pPr lvl="2"/>
            <a:r>
              <a:rPr lang="en-US" dirty="0" smtClean="0"/>
              <a:t>Assuming BPSK ½ rate, total amount of HE-SIG-A field is 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max_alloc</a:t>
            </a:r>
            <a:r>
              <a:rPr lang="en-US" dirty="0" smtClean="0"/>
              <a:t> + 1)* conventional OFDM symbols .</a:t>
            </a:r>
            <a:endParaRPr lang="en-US" dirty="0"/>
          </a:p>
          <a:p>
            <a:pPr lvl="1"/>
            <a:r>
              <a:rPr lang="en-US" dirty="0" smtClean="0"/>
              <a:t>HE-STF/LTF/SIG-B: Assumed to be 1 new OFDM symbol.</a:t>
            </a:r>
          </a:p>
          <a:p>
            <a:r>
              <a:rPr lang="en-US" dirty="0" smtClean="0"/>
              <a:t>Assume max. number of allocation is 8, overall preamble overhead is at least 100 </a:t>
            </a:r>
            <a:r>
              <a:rPr lang="en-US" dirty="0" err="1" smtClean="0"/>
              <a:t>usec</a:t>
            </a:r>
            <a:r>
              <a:rPr lang="en-US" dirty="0" smtClean="0"/>
              <a:t> for each HE-PPDU.</a:t>
            </a:r>
          </a:p>
          <a:p>
            <a:pPr lvl="1"/>
            <a:r>
              <a:rPr lang="en-US" dirty="0" smtClean="0"/>
              <a:t>We may need mechanism that can efficiently reduce the resource allocation information.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919738"/>
              </p:ext>
            </p:extLst>
          </p:nvPr>
        </p:nvGraphicFramePr>
        <p:xfrm>
          <a:off x="330654" y="5457825"/>
          <a:ext cx="87915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Visio" r:id="rId4" imgW="8791643" imgH="1019265" progId="Visio.Drawing.15">
                  <p:embed/>
                </p:oleObj>
              </mc:Choice>
              <mc:Fallback>
                <p:oleObj name="Visio" r:id="rId4" imgW="8791643" imgH="10192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0654" y="5457825"/>
                        <a:ext cx="8791575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22895" y="6200001"/>
            <a:ext cx="2946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max_alloc</a:t>
            </a:r>
            <a:r>
              <a:rPr lang="en-US" dirty="0" smtClean="0"/>
              <a:t>: Maximum number of allocations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shown before, resource allocation information gives significant burden in HE-SIG-A field due to</a:t>
            </a:r>
          </a:p>
          <a:p>
            <a:pPr lvl="1"/>
            <a:r>
              <a:rPr lang="en-US" dirty="0" smtClean="0"/>
              <a:t>HE-SIG-A field is duplicated at every 20MHz band.</a:t>
            </a:r>
          </a:p>
          <a:p>
            <a:pPr lvl="1"/>
            <a:r>
              <a:rPr lang="en-US" dirty="0" smtClean="0"/>
              <a:t>HE-SIG-A field needs to be designed assuming maximum bandwidth allocation.</a:t>
            </a:r>
          </a:p>
          <a:p>
            <a:pPr lvl="1"/>
            <a:r>
              <a:rPr lang="en-US" dirty="0" smtClean="0"/>
              <a:t>HE-SIG-A field has fixed size.</a:t>
            </a:r>
          </a:p>
          <a:p>
            <a:pPr lvl="1"/>
            <a:r>
              <a:rPr lang="en-US" dirty="0" smtClean="0"/>
              <a:t>HE-SIG-A field uses the lowest MCS level.</a:t>
            </a:r>
          </a:p>
          <a:p>
            <a:r>
              <a:rPr lang="en-US" dirty="0" smtClean="0"/>
              <a:t>Therefore, we propose to remove (at least part of) resource allocation information from HE-SIG-A field and use other dimension to deliver this information.</a:t>
            </a:r>
          </a:p>
          <a:p>
            <a:r>
              <a:rPr lang="en-US" dirty="0" smtClean="0"/>
              <a:t>We propose two possible candidates</a:t>
            </a:r>
          </a:p>
          <a:p>
            <a:pPr lvl="1"/>
            <a:r>
              <a:rPr lang="en-US" dirty="0" smtClean="0"/>
              <a:t>Variable length HE-SIG field</a:t>
            </a:r>
          </a:p>
          <a:p>
            <a:pPr lvl="1"/>
            <a:r>
              <a:rPr lang="en-US" dirty="0" smtClean="0"/>
              <a:t>Partial indication of resource allocation information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9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93910</TotalTime>
  <Words>1503</Words>
  <Application>Microsoft Office PowerPoint</Application>
  <PresentationFormat>On-screen Show (4:3)</PresentationFormat>
  <Paragraphs>177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802-11-Submission</vt:lpstr>
      <vt:lpstr>Document</vt:lpstr>
      <vt:lpstr>Visio</vt:lpstr>
      <vt:lpstr>PowerPoint Presentation</vt:lpstr>
      <vt:lpstr>Background</vt:lpstr>
      <vt:lpstr>VHT-SIG Field</vt:lpstr>
      <vt:lpstr>VHT-SIG Field</vt:lpstr>
      <vt:lpstr>Issues of HE-SIG Design</vt:lpstr>
      <vt:lpstr>Issues of HE-SIG Design</vt:lpstr>
      <vt:lpstr>Issues of HE-SIG Design</vt:lpstr>
      <vt:lpstr>Max. Number of Allocations</vt:lpstr>
      <vt:lpstr>Resource Allocation Information</vt:lpstr>
      <vt:lpstr>Variable Length HE-SIG field</vt:lpstr>
      <vt:lpstr>Variable Length HE-SIG field</vt:lpstr>
      <vt:lpstr>Partial Indication </vt:lpstr>
      <vt:lpstr>Partial Indication </vt:lpstr>
      <vt:lpstr>Summary</vt:lpstr>
      <vt:lpstr>Straw Poll #1</vt:lpstr>
      <vt:lpstr>Straw Poll #2</vt:lpstr>
      <vt:lpstr>Motion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1045</cp:revision>
  <cp:lastPrinted>1998-02-10T13:28:06Z</cp:lastPrinted>
  <dcterms:created xsi:type="dcterms:W3CDTF">2007-05-21T21:00:37Z</dcterms:created>
  <dcterms:modified xsi:type="dcterms:W3CDTF">2015-03-12T13:07:54Z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