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0" r:id="rId2"/>
    <p:sldId id="319" r:id="rId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2185" autoAdjust="0"/>
  </p:normalViewPr>
  <p:slideViewPr>
    <p:cSldViewPr>
      <p:cViewPr>
        <p:scale>
          <a:sx n="80" d="100"/>
          <a:sy n="80" d="100"/>
        </p:scale>
        <p:origin x="-1086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67394" y="6475413"/>
            <a:ext cx="1376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Shahrnaz  Azizi, Intel 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Shahrnaz Azizi, Intel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Shahrnaz Azizi, Intel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Shahrnaz Azizi, Intel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Shahrnaz Azizi, Intel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Shahrnaz Azizi, Intel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Shahrnaz Azizi, Intel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Shahrnaz Azizi, Intel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Shahrnaz Azizi, Intel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Shahrnaz Azizi, Intel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Shahrnaz Azizi, Intel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4338" y="6475413"/>
            <a:ext cx="12995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Shahrnaz Azizi, Intel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802.11-15/0330r0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Document2.docx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457200"/>
          </a:xfrm>
        </p:spPr>
        <p:txBody>
          <a:bodyPr/>
          <a:lstStyle/>
          <a:p>
            <a:r>
              <a:rPr lang="en-US" dirty="0" smtClean="0"/>
              <a:t>OFDMA Numerology and 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09600" y="1209237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1411151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883823"/>
              </p:ext>
            </p:extLst>
          </p:nvPr>
        </p:nvGraphicFramePr>
        <p:xfrm>
          <a:off x="1371600" y="2058988"/>
          <a:ext cx="6448425" cy="207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50" name="Document" r:id="rId3" imgW="6472247" imgH="2092054" progId="Word.Document.12">
                  <p:embed/>
                </p:oleObj>
              </mc:Choice>
              <mc:Fallback>
                <p:oleObj name="Document" r:id="rId3" imgW="6472247" imgH="20920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2058988"/>
                        <a:ext cx="6448425" cy="2078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1363662" y="1828800"/>
            <a:ext cx="6484938" cy="368300"/>
            <a:chOff x="1108224" y="2741613"/>
            <a:chExt cx="6484938" cy="368300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07559951"/>
                </p:ext>
              </p:extLst>
            </p:nvPr>
          </p:nvGraphicFramePr>
          <p:xfrm>
            <a:off x="1144737" y="2741613"/>
            <a:ext cx="6448425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51" name="Document" r:id="rId5" imgW="6472247" imgH="373851" progId="Word.Document.12">
                    <p:embed/>
                  </p:oleObj>
                </mc:Choice>
                <mc:Fallback>
                  <p:oleObj name="Document" r:id="rId5" imgW="6472247" imgH="373851" progId="Word.Documen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144737" y="2741613"/>
                          <a:ext cx="6448425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1" name="Straight Connector 20"/>
            <p:cNvCxnSpPr/>
            <p:nvPr/>
          </p:nvCxnSpPr>
          <p:spPr bwMode="auto">
            <a:xfrm>
              <a:off x="1108224" y="2743200"/>
              <a:ext cx="59055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6652" y="6475413"/>
            <a:ext cx="17472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S.Azizi</a:t>
            </a:r>
            <a:r>
              <a:rPr lang="en-US" altLang="ko-KR" dirty="0" smtClean="0"/>
              <a:t>, Intel, J. Choi, LGE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153400" cy="4876800"/>
          </a:xfrm>
        </p:spPr>
        <p:txBody>
          <a:bodyPr/>
          <a:lstStyle/>
          <a:p>
            <a:endParaRPr lang="en-US" sz="1600" dirty="0" smtClean="0"/>
          </a:p>
          <a:p>
            <a:r>
              <a:rPr lang="en-US" altLang="ko-KR" sz="1600" dirty="0"/>
              <a:t>Part-I</a:t>
            </a:r>
          </a:p>
          <a:p>
            <a:pPr lvl="1"/>
            <a:r>
              <a:rPr lang="en-US" altLang="ko-KR" sz="1400" dirty="0"/>
              <a:t>Motivation and background</a:t>
            </a:r>
          </a:p>
          <a:p>
            <a:pPr lvl="1"/>
            <a:r>
              <a:rPr lang="en-US" altLang="ko-KR" sz="1400" dirty="0" smtClean="0"/>
              <a:t>Granularity of OFDMA resource allocations 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Methodology </a:t>
            </a:r>
          </a:p>
          <a:p>
            <a:pPr lvl="1"/>
            <a:r>
              <a:rPr lang="en-US" altLang="ko-KR" sz="1400" dirty="0" smtClean="0"/>
              <a:t>The proposed OFDMA resource units</a:t>
            </a:r>
          </a:p>
          <a:p>
            <a:pPr lvl="1"/>
            <a:endParaRPr lang="en-US" altLang="ko-KR" sz="1400" dirty="0"/>
          </a:p>
          <a:p>
            <a:r>
              <a:rPr lang="en-US" altLang="ko-KR" sz="1600" dirty="0">
                <a:solidFill>
                  <a:schemeClr val="bg2">
                    <a:lumMod val="75000"/>
                  </a:schemeClr>
                </a:solidFill>
              </a:rPr>
              <a:t>Part-II</a:t>
            </a:r>
          </a:p>
          <a:p>
            <a:pPr lvl="1"/>
            <a:r>
              <a:rPr lang="en-US" altLang="ko-KR" sz="1400" dirty="0">
                <a:solidFill>
                  <a:schemeClr val="bg2">
                    <a:lumMod val="75000"/>
                  </a:schemeClr>
                </a:solidFill>
              </a:rPr>
              <a:t>Total usable </a:t>
            </a:r>
            <a:r>
              <a:rPr lang="en-US" altLang="ko-KR" sz="1400" dirty="0" smtClean="0">
                <a:solidFill>
                  <a:schemeClr val="bg2">
                    <a:lumMod val="75000"/>
                  </a:schemeClr>
                </a:solidFill>
              </a:rPr>
              <a:t>tones</a:t>
            </a:r>
          </a:p>
          <a:p>
            <a:pPr lvl="1"/>
            <a:r>
              <a:rPr lang="en-US" altLang="ko-KR" sz="1400" dirty="0" smtClean="0">
                <a:solidFill>
                  <a:schemeClr val="bg2">
                    <a:lumMod val="75000"/>
                  </a:schemeClr>
                </a:solidFill>
              </a:rPr>
              <a:t>The </a:t>
            </a:r>
            <a:r>
              <a:rPr lang="en-US" altLang="ko-KR" sz="1400" dirty="0">
                <a:solidFill>
                  <a:schemeClr val="bg2">
                    <a:lumMod val="75000"/>
                  </a:schemeClr>
                </a:solidFill>
              </a:rPr>
              <a:t>proposed OFDMA </a:t>
            </a:r>
            <a:r>
              <a:rPr lang="en-US" altLang="ko-KR" sz="1400" dirty="0" smtClean="0">
                <a:solidFill>
                  <a:schemeClr val="bg2">
                    <a:lumMod val="75000"/>
                  </a:schemeClr>
                </a:solidFill>
              </a:rPr>
              <a:t>structure and allocations</a:t>
            </a:r>
            <a:endParaRPr lang="en-US" altLang="ko-KR" sz="1400" dirty="0">
              <a:solidFill>
                <a:schemeClr val="bg2">
                  <a:lumMod val="75000"/>
                </a:schemeClr>
              </a:solidFill>
            </a:endParaRPr>
          </a:p>
          <a:p>
            <a:endParaRPr lang="en-US" sz="1600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6652" y="6475413"/>
            <a:ext cx="17472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S.Azizi</a:t>
            </a:r>
            <a:r>
              <a:rPr lang="en-US" altLang="ko-KR" dirty="0" smtClean="0"/>
              <a:t>, Intel, J. Choi, LGE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19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99423</TotalTime>
  <Words>61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802-11-Submission</vt:lpstr>
      <vt:lpstr>Microsoft Word Document</vt:lpstr>
      <vt:lpstr>Document</vt:lpstr>
      <vt:lpstr>OFDMA Numerology and Structure</vt:lpstr>
      <vt:lpstr>Outline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on 256-FFT per 20MHz</dc:title>
  <dc:creator>Heejung Yu</dc:creator>
  <cp:lastModifiedBy>Azizi, Shahrnaz</cp:lastModifiedBy>
  <cp:revision>1861</cp:revision>
  <cp:lastPrinted>1998-02-10T13:28:06Z</cp:lastPrinted>
  <dcterms:created xsi:type="dcterms:W3CDTF">2007-05-21T21:00:37Z</dcterms:created>
  <dcterms:modified xsi:type="dcterms:W3CDTF">2015-03-08T23:20:03Z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