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7"/>
  </p:notesMasterIdLst>
  <p:handoutMasterIdLst>
    <p:handoutMasterId r:id="rId18"/>
  </p:handoutMasterIdLst>
  <p:sldIdLst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1" r:id="rId14"/>
    <p:sldId id="279" r:id="rId15"/>
    <p:sldId id="28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81" d="100"/>
          <a:sy n="81" d="100"/>
        </p:scale>
        <p:origin x="100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3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3/8/2015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802.11-15/0314r0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1065213"/>
          </a:xfrm>
        </p:spPr>
        <p:txBody>
          <a:bodyPr/>
          <a:lstStyle/>
          <a:p>
            <a:r>
              <a:rPr lang="en-US" dirty="0" smtClean="0"/>
              <a:t>Sleep States in IEEE 802.11ax Simulation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2015-03-09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34304"/>
              </p:ext>
            </p:extLst>
          </p:nvPr>
        </p:nvGraphicFramePr>
        <p:xfrm>
          <a:off x="609600" y="3581400"/>
          <a:ext cx="8051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Document" r:id="rId5" imgW="8648347" imgH="4175693" progId="Word.Document.8">
                  <p:embed/>
                </p:oleObj>
              </mc:Choice>
              <mc:Fallback>
                <p:oleObj name="Document" r:id="rId5" imgW="8648347" imgH="41756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81400"/>
                        <a:ext cx="8051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</a:t>
            </a:r>
            <a:r>
              <a:rPr lang="en-GB" dirty="0" err="1" smtClean="0"/>
              <a:t>TGax</a:t>
            </a:r>
            <a:r>
              <a:rPr lang="en-GB" dirty="0" smtClean="0"/>
              <a:t> Simulation Scenarios</a:t>
            </a:r>
          </a:p>
          <a:p>
            <a:pPr marL="0" indent="0"/>
            <a:r>
              <a:rPr lang="en-GB" dirty="0" smtClean="0"/>
              <a:t>[2] </a:t>
            </a:r>
            <a:r>
              <a:rPr lang="en-GB" dirty="0"/>
              <a:t>IEEE 11-14/1444r2: Energy Efficiency Evaluation and Simulation Model</a:t>
            </a:r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2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0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define 3 sleep </a:t>
            </a:r>
            <a:r>
              <a:rPr lang="en-US" dirty="0" smtClean="0"/>
              <a:t>states </a:t>
            </a:r>
            <a:r>
              <a:rPr lang="en-US" dirty="0"/>
              <a:t>defined in Slide 6 </a:t>
            </a:r>
            <a:r>
              <a:rPr lang="en-US" dirty="0" smtClean="0"/>
              <a:t>for the </a:t>
            </a:r>
            <a:r>
              <a:rPr lang="en-US" dirty="0"/>
              <a:t>sleep </a:t>
            </a:r>
            <a:r>
              <a:rPr lang="en-US" dirty="0" smtClean="0"/>
              <a:t>state mentioned </a:t>
            </a:r>
            <a:r>
              <a:rPr lang="en-US" dirty="0"/>
              <a:t>in the Simulation Scenarios </a:t>
            </a:r>
            <a:r>
              <a:rPr lang="en-US" dirty="0" smtClean="0"/>
              <a:t>document?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1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table in Slide 8 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for </a:t>
            </a:r>
            <a:r>
              <a:rPr lang="en-US" dirty="0" smtClean="0"/>
              <a:t>sleep states definition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for refinement of </a:t>
            </a:r>
            <a:r>
              <a:rPr lang="en-US" dirty="0" smtClean="0"/>
              <a:t>current sleep </a:t>
            </a:r>
            <a:r>
              <a:rPr lang="en-US" dirty="0"/>
              <a:t>state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Sleep </a:t>
            </a:r>
            <a:r>
              <a:rPr lang="en-US" dirty="0"/>
              <a:t>state</a:t>
            </a:r>
            <a:r>
              <a:rPr lang="en-US" dirty="0" smtClean="0"/>
              <a:t> </a:t>
            </a:r>
            <a:r>
              <a:rPr lang="en-US" dirty="0"/>
              <a:t>classification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Various sleep state</a:t>
            </a:r>
            <a:r>
              <a:rPr lang="en-US" dirty="0" smtClean="0"/>
              <a:t> </a:t>
            </a:r>
            <a:r>
              <a:rPr lang="en-US" dirty="0"/>
              <a:t>illustrations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 of power and latency requirements for sleep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of 802.11ax Densification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242" y="3573774"/>
            <a:ext cx="567507" cy="5675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227" y="2196945"/>
            <a:ext cx="567507" cy="5675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351" y="3895130"/>
            <a:ext cx="567507" cy="5675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453" y="3140968"/>
            <a:ext cx="567507" cy="5675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057" y="2996952"/>
            <a:ext cx="705751" cy="64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590938"/>
            <a:ext cx="601195" cy="5500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4054023"/>
            <a:ext cx="593065" cy="5425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149" y="2170782"/>
            <a:ext cx="680037" cy="622162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 bwMode="auto">
          <a:xfrm>
            <a:off x="2123728" y="1556792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07904" y="198884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19672" y="2204864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10878" y="270892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92121" y="1605751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8556" y="2063482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7855" y="4001096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77268" y="4750557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4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2482383" y="3140968"/>
            <a:ext cx="517454" cy="838062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9992" y="2276872"/>
            <a:ext cx="676916" cy="43204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300970" y="3827184"/>
            <a:ext cx="267855" cy="385347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155355" y="3380742"/>
            <a:ext cx="552216" cy="53813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 flipV="1">
            <a:off x="4051936" y="3307921"/>
            <a:ext cx="602739" cy="32522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>
            <a:stCxn id="10" idx="1"/>
            <a:endCxn id="12" idx="0"/>
          </p:cNvCxnSpPr>
          <p:nvPr/>
        </p:nvCxnSpPr>
        <p:spPr bwMode="auto">
          <a:xfrm flipH="1">
            <a:off x="3928207" y="2480699"/>
            <a:ext cx="180020" cy="660269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659646" y="2240489"/>
            <a:ext cx="123884" cy="96455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311167" y="2865953"/>
            <a:ext cx="1042138" cy="851079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87624" y="5229200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187624" y="5517232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231490" y="5085184"/>
            <a:ext cx="1904367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Communicating link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41337" y="5384249"/>
            <a:ext cx="1404231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Interfering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link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63654" y="3176509"/>
            <a:ext cx="1750479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OBSS Interference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H="1">
            <a:off x="4283968" y="3307921"/>
            <a:ext cx="2304256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99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221937" y="3076688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4256" y="2077812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360890" y="3952926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39530" y="3466165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684530" y="2277452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74475" y="2805576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82753" y="2768330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3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66492" y="4335361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4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48033" y="4733735"/>
            <a:ext cx="3091424" cy="83099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Reception of a BU at STA 1 from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AP 1 </a:t>
            </a:r>
            <a:r>
              <a:rPr lang="en-US" sz="1800" dirty="0" smtClean="0">
                <a:solidFill>
                  <a:schemeClr val="tx1"/>
                </a:solidFill>
              </a:rPr>
              <a:t>interfered by several UL </a:t>
            </a:r>
          </a:p>
          <a:p>
            <a:r>
              <a:rPr lang="en-US" sz="1800" dirty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raffic from STAs 2, 3, and 4 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81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Various Sleep </a:t>
            </a:r>
            <a:r>
              <a:rPr lang="en-US" dirty="0" smtClean="0"/>
              <a:t>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altLang="ja-JP" sz="1600" dirty="0" smtClean="0"/>
              <a:t>Refinement of current </a:t>
            </a:r>
            <a:r>
              <a:rPr lang="en-GB" altLang="ja-JP" sz="1600" dirty="0"/>
              <a:t>s</a:t>
            </a:r>
            <a:r>
              <a:rPr lang="en-GB" altLang="ja-JP" sz="1600" dirty="0" smtClean="0"/>
              <a:t>leep </a:t>
            </a:r>
            <a:r>
              <a:rPr lang="en-US" sz="1600" dirty="0"/>
              <a:t>state</a:t>
            </a:r>
            <a:r>
              <a:rPr lang="en-GB" altLang="ja-JP" sz="1600" dirty="0" smtClean="0"/>
              <a:t> to suit the network condition due to densification and low power operation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propose to define various sleep </a:t>
            </a:r>
            <a:r>
              <a:rPr lang="en-US" altLang="ja-JP" sz="1600" dirty="0" smtClean="0">
                <a:solidFill>
                  <a:schemeClr val="tx1"/>
                </a:solidFill>
              </a:rPr>
              <a:t>state</a:t>
            </a:r>
            <a:r>
              <a:rPr lang="en-GB" altLang="ja-JP" sz="1600" dirty="0" smtClean="0">
                <a:solidFill>
                  <a:schemeClr val="tx1"/>
                </a:solidFill>
              </a:rPr>
              <a:t>s where the receiver is partial or completely turned down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intend to include the proposed sleep states in the Simulation Scenarios document under </a:t>
            </a:r>
            <a:r>
              <a:rPr lang="en-GB" altLang="ja-JP" sz="1600" b="1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altLang="ja-JP" sz="1600" u="sng" dirty="0" smtClean="0">
                <a:solidFill>
                  <a:schemeClr val="tx1"/>
                </a:solidFill>
              </a:rPr>
              <a:t>[1]</a:t>
            </a:r>
            <a:r>
              <a:rPr lang="en-GB" altLang="ja-JP" sz="1600" b="1" u="sng" dirty="0" smtClean="0">
                <a:solidFill>
                  <a:schemeClr val="tx1"/>
                </a:solidFill>
              </a:rPr>
              <a:t> </a:t>
            </a:r>
            <a:endParaRPr lang="en-US" altLang="ja-JP" sz="1600" b="1" u="sng" dirty="0">
              <a:solidFill>
                <a:schemeClr val="tx1"/>
              </a:solidFill>
            </a:endParaRPr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60765"/>
              </p:ext>
            </p:extLst>
          </p:nvPr>
        </p:nvGraphicFramePr>
        <p:xfrm>
          <a:off x="2074600" y="2610893"/>
          <a:ext cx="5648584" cy="1829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0.003 </a:t>
                      </a:r>
                      <a:r>
                        <a:rPr lang="en-US" sz="1400" b="0" dirty="0" smtClean="0">
                          <a:effectLst/>
                        </a:rPr>
                        <a:t>[2]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Refinement of </a:t>
            </a:r>
            <a:r>
              <a:rPr lang="en-US" dirty="0" smtClean="0"/>
              <a:t>Current Sleep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609600" y="18288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Wi-Fi devices with various form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Multitude of transmit power constraints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Battery size requires different power consumption needs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General categorization of </a:t>
            </a:r>
            <a:r>
              <a:rPr lang="en-US" sz="1800" b="1" dirty="0"/>
              <a:t>s</a:t>
            </a:r>
            <a:r>
              <a:rPr lang="en-US" sz="1800" b="1" dirty="0" smtClean="0"/>
              <a:t>leep state may not be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Different power management or power save protocols allow distinct short or long sleep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Constrained on power efficiency due to activation requirements of RF and baseband processors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Leads to trade-off between performance and energy efficient WLANs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Traffic models and latency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Sleep distribution based on disparate traffic models (</a:t>
            </a:r>
            <a:r>
              <a:rPr lang="en-US" sz="1800" dirty="0" err="1" smtClean="0">
                <a:solidFill>
                  <a:schemeClr val="tx1"/>
                </a:solidFill>
              </a:rPr>
              <a:t>bursty</a:t>
            </a:r>
            <a:r>
              <a:rPr lang="en-US" sz="1800" dirty="0" smtClean="0">
                <a:solidFill>
                  <a:schemeClr val="tx1"/>
                </a:solidFill>
              </a:rPr>
              <a:t> versus periodic, short or long packets, </a:t>
            </a:r>
            <a:r>
              <a:rPr lang="en-US" sz="1800" i="1" dirty="0" smtClean="0">
                <a:solidFill>
                  <a:schemeClr val="tx1"/>
                </a:solidFill>
              </a:rPr>
              <a:t>etc</a:t>
            </a:r>
            <a:r>
              <a:rPr lang="en-US" sz="1800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en-US" sz="1800" dirty="0" smtClean="0"/>
              <a:t>Multiple levels of sleep mode needed due to stringent (</a:t>
            </a:r>
            <a:r>
              <a:rPr lang="en-US" sz="1800" i="1" dirty="0" smtClean="0"/>
              <a:t>e.g.</a:t>
            </a:r>
            <a:r>
              <a:rPr lang="en-US" sz="1800" dirty="0" smtClean="0"/>
              <a:t>, multimedia streaming, video conferencing) versus flexible (low duty cycle of UL or DL traffic) latency requirements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87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</a:t>
            </a:r>
            <a:r>
              <a:rPr lang="en-US" dirty="0" smtClean="0"/>
              <a:t>State </a:t>
            </a:r>
            <a:r>
              <a:rPr lang="en-US" dirty="0"/>
              <a:t>Classification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5613" y="17526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Micro sleep state </a:t>
            </a:r>
            <a:r>
              <a:rPr lang="en-US" sz="1800" dirty="0" smtClean="0"/>
              <a:t>– Decode the PHY Preamble and determine it is not a relevant packet and enter this sleep state for the duration of the PPDU; </a:t>
            </a:r>
            <a:r>
              <a:rPr lang="en-US" sz="1800" i="1" dirty="0" smtClean="0"/>
              <a:t>e.g</a:t>
            </a:r>
            <a:r>
              <a:rPr lang="en-US" sz="1800" dirty="0" smtClean="0"/>
              <a:t>., duration of a single UL or DL packet, spatial re-use in OBSS;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/>
              <a:t>Shallow </a:t>
            </a:r>
            <a:r>
              <a:rPr lang="en-US" sz="1800" b="1" dirty="0" smtClean="0"/>
              <a:t>sleep state </a:t>
            </a:r>
            <a:r>
              <a:rPr lang="en-US" sz="1800" dirty="0" smtClean="0"/>
              <a:t>–</a:t>
            </a:r>
            <a:r>
              <a:rPr lang="en-US" sz="1800" b="1" dirty="0"/>
              <a:t> </a:t>
            </a:r>
            <a:r>
              <a:rPr lang="en-US" sz="1800" dirty="0" smtClean="0"/>
              <a:t>Determine the protection duration </a:t>
            </a:r>
            <a:r>
              <a:rPr lang="en-US" sz="1800" dirty="0"/>
              <a:t>from the first </a:t>
            </a:r>
            <a:r>
              <a:rPr lang="en-US" sz="1800" dirty="0" smtClean="0"/>
              <a:t>packet and enter this sleep state till end of that duration; e.g., TXOP duration</a:t>
            </a: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Deep sleep state </a:t>
            </a:r>
            <a:r>
              <a:rPr lang="en-US" sz="1800" dirty="0" smtClean="0"/>
              <a:t>–</a:t>
            </a:r>
            <a:r>
              <a:rPr lang="en-US" sz="1800" b="1" dirty="0" smtClean="0"/>
              <a:t> </a:t>
            </a:r>
            <a:r>
              <a:rPr lang="en-US" sz="1800" dirty="0" smtClean="0"/>
              <a:t>Sleep state over one or multiple beacon intervals</a:t>
            </a:r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436297" y="458109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68257" y="5373187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840830" y="4439824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5396" y="5168196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1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468257" y="6165275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612273" y="4221059"/>
            <a:ext cx="795960" cy="360040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DL BU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50725" y="4974672"/>
            <a:ext cx="82073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</a:t>
            </a:r>
            <a:r>
              <a:rPr lang="en-US" sz="1200" dirty="0">
                <a:solidFill>
                  <a:schemeClr val="tx1"/>
                </a:solidFill>
              </a:rPr>
              <a:t>s</a:t>
            </a:r>
            <a:r>
              <a:rPr lang="en-US" sz="1200" dirty="0" smtClean="0">
                <a:solidFill>
                  <a:schemeClr val="tx1"/>
                </a:solidFill>
              </a:rPr>
              <a:t>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3764" y="5960284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  <a:endParaRPr lang="en-US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36548" y="5790510"/>
            <a:ext cx="105477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Micro sleep state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935590" y="5589211"/>
            <a:ext cx="176218" cy="57606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12657" y="3500979"/>
            <a:ext cx="29190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ACK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243948" y="5907440"/>
            <a:ext cx="621543" cy="25783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UL Data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940574" y="5445195"/>
            <a:ext cx="1299612" cy="2161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74865" y="5476553"/>
            <a:ext cx="414409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935590" y="5168196"/>
            <a:ext cx="1304596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047965" y="4953014"/>
            <a:ext cx="118301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Shallow sleep state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340125" y="5949251"/>
            <a:ext cx="224070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50543" y="5692577"/>
            <a:ext cx="100348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Deep sleep state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612273" y="414905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636023" y="522917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636023" y="6033134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396249" y="386101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45961" y="3717003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78513" y="3904252"/>
            <a:ext cx="103393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Length of PPDU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2320679" y="5637469"/>
            <a:ext cx="1480105" cy="504056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773472" y="4791435"/>
            <a:ext cx="1729574" cy="53425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311569" y="5553586"/>
            <a:ext cx="2384631" cy="599814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5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/>
              <a:t>Comparison of Power and Latency Requirements Among Different Sleep </a:t>
            </a:r>
            <a:r>
              <a:rPr lang="en-US" dirty="0" smtClean="0"/>
              <a:t>States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8385" y="2057400"/>
            <a:ext cx="7920880" cy="415498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Micro sleep state</a:t>
            </a:r>
            <a:r>
              <a:rPr lang="en-US" sz="1800" dirty="0" smtClean="0">
                <a:solidFill>
                  <a:schemeClr val="tx1"/>
                </a:solidFill>
              </a:rPr>
              <a:t>: MAC processor powered up, faster clock running, PLL ON, some leakage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5mW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Latency to return to active state: 0-100us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 and modem OFF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Shallow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MAC processor in retention mode, slower clock running, PLL in low power mode, some leakage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1mW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&lt;</a:t>
            </a:r>
            <a:r>
              <a:rPr lang="en-US" sz="1800" dirty="0" smtClean="0">
                <a:solidFill>
                  <a:schemeClr val="tx1"/>
                </a:solidFill>
              </a:rPr>
              <a:t> 500us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and modem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Deep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Wi-Fi power supply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0-100uW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&gt;3ms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3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/>
              <a:t>to Include Sleep </a:t>
            </a:r>
            <a:r>
              <a:rPr lang="en-US" dirty="0" smtClean="0"/>
              <a:t>States </a:t>
            </a:r>
            <a:r>
              <a:rPr lang="en-US" dirty="0"/>
              <a:t>in IEEE 802.11ax 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82170"/>
              </p:ext>
            </p:extLst>
          </p:nvPr>
        </p:nvGraphicFramePr>
        <p:xfrm>
          <a:off x="1752600" y="3352800"/>
          <a:ext cx="6096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Sleep State Power</a:t>
                      </a:r>
                      <a:r>
                        <a:rPr lang="en-US" sz="1600" baseline="0" dirty="0" smtClean="0"/>
                        <a:t> and Latency Values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marT="18288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Sleep State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Power Consumption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Latency from</a:t>
                      </a:r>
                      <a:r>
                        <a:rPr lang="en-US" sz="1600" b="1" baseline="0" dirty="0" smtClean="0"/>
                        <a:t> sleep mode to active state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Micro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5mW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Shallow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1mW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Deep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0.003mW [2]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3ms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6914" y="2057400"/>
            <a:ext cx="8066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Propose to include the following Table for 3 sleep </a:t>
            </a:r>
            <a:r>
              <a:rPr lang="en-US" sz="2000" dirty="0" smtClean="0">
                <a:solidFill>
                  <a:schemeClr val="tx1"/>
                </a:solidFill>
              </a:rPr>
              <a:t>states </a:t>
            </a:r>
            <a:r>
              <a:rPr lang="en-US" sz="2000" dirty="0">
                <a:solidFill>
                  <a:schemeClr val="tx1"/>
                </a:solidFill>
              </a:rPr>
              <a:t>under </a:t>
            </a:r>
            <a:r>
              <a:rPr lang="en-GB" sz="20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2000" dirty="0">
                <a:solidFill>
                  <a:schemeClr val="tx1"/>
                </a:solidFill>
              </a:rPr>
              <a:t>in </a:t>
            </a:r>
            <a:r>
              <a:rPr lang="en-GB" sz="2000" b="1" dirty="0">
                <a:solidFill>
                  <a:schemeClr val="tx1"/>
                </a:solidFill>
              </a:rPr>
              <a:t>Simulation Scenarios </a:t>
            </a:r>
            <a:r>
              <a:rPr lang="en-GB" sz="2000" dirty="0">
                <a:solidFill>
                  <a:schemeClr val="tx1"/>
                </a:solidFill>
              </a:rPr>
              <a:t>document doc. IEEE </a:t>
            </a:r>
            <a:r>
              <a:rPr lang="en-GB" sz="2000" dirty="0" smtClean="0">
                <a:solidFill>
                  <a:schemeClr val="tx1"/>
                </a:solidFill>
              </a:rPr>
              <a:t>802.11-14/0980r6 [1] </a:t>
            </a:r>
            <a:endParaRPr lang="en-US" sz="2000" b="1" u="sng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presented the need for refinement of </a:t>
            </a:r>
            <a:r>
              <a:rPr lang="en-US" sz="1800" dirty="0" smtClean="0"/>
              <a:t>current sleep state </a:t>
            </a:r>
            <a:r>
              <a:rPr lang="en-US" sz="1800" dirty="0"/>
              <a:t>for Wi-Fi </a:t>
            </a:r>
            <a:r>
              <a:rPr lang="en-US" sz="1800" dirty="0" smtClean="0"/>
              <a:t>devices in IEEE 802.11ax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proposed three sleep </a:t>
            </a:r>
            <a:r>
              <a:rPr lang="en-US" sz="1800" dirty="0" smtClean="0"/>
              <a:t>states </a:t>
            </a:r>
            <a:r>
              <a:rPr lang="en-US" sz="1800" dirty="0"/>
              <a:t>based on the duration of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Micro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Shallow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Deep sleep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Finally, we </a:t>
            </a:r>
            <a:r>
              <a:rPr lang="en-US" sz="1800" dirty="0" smtClean="0"/>
              <a:t>have proposed </a:t>
            </a:r>
            <a:r>
              <a:rPr lang="en-US" sz="1800" dirty="0"/>
              <a:t>to modify the Simulation Scenarios by including a table specifying the 3 sleep </a:t>
            </a:r>
            <a:r>
              <a:rPr lang="en-US" sz="1800" dirty="0" smtClean="0"/>
              <a:t>states </a:t>
            </a:r>
            <a:r>
              <a:rPr lang="en-US" sz="1800" dirty="0"/>
              <a:t>for better power and latency modeling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5459</TotalTime>
  <Words>924</Words>
  <Application>Microsoft Office PowerPoint</Application>
  <PresentationFormat>On-screen Show (4:3)</PresentationFormat>
  <Paragraphs>164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 Unicode MS</vt:lpstr>
      <vt:lpstr>MS Gothic</vt:lpstr>
      <vt:lpstr>ＭＳ Ｐゴシック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Document</vt:lpstr>
      <vt:lpstr>Sleep States in IEEE 802.11ax Simulation Scenarios</vt:lpstr>
      <vt:lpstr>Contents of this Contribution</vt:lpstr>
      <vt:lpstr>Scenario of 802.11ax Densification </vt:lpstr>
      <vt:lpstr>Motivation for Various Sleep States Definition</vt:lpstr>
      <vt:lpstr>Need for Refinement of Current Sleep State</vt:lpstr>
      <vt:lpstr>Sleep State Classification</vt:lpstr>
      <vt:lpstr>Comparison of Power and Latency Requirements Among Different Sleep States </vt:lpstr>
      <vt:lpstr>Proposal to Include Sleep States in IEEE 802.11ax Simulation Scenarios document</vt:lpstr>
      <vt:lpstr>Summary</vt:lpstr>
      <vt:lpstr>References</vt:lpstr>
      <vt:lpstr>Straw poll 1</vt:lpstr>
      <vt:lpstr>Straw poll 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80</cp:revision>
  <cp:lastPrinted>1601-01-01T00:00:00Z</cp:lastPrinted>
  <dcterms:created xsi:type="dcterms:W3CDTF">2014-05-13T18:39:25Z</dcterms:created>
  <dcterms:modified xsi:type="dcterms:W3CDTF">2015-03-08T23:15:37Z</dcterms:modified>
</cp:coreProperties>
</file>