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72" r:id="rId4"/>
    <p:sldId id="273" r:id="rId5"/>
    <p:sldId id="275" r:id="rId6"/>
    <p:sldId id="274" r:id="rId7"/>
    <p:sldId id="278" r:id="rId8"/>
    <p:sldId id="279" r:id="rId9"/>
    <p:sldId id="270" r:id="rId10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98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90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5ABED640-AF00-4474-88F0-00B969F96BCC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73676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90457F90-05FA-43B5-BE98-57963B7D9E4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561183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9F8C511B-4062-4BE9-8C69-4D49828CE8AF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48358D5-160B-4D19-957C-E2D1CB7326B0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9458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7455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6372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6872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B0C8945-2C7D-46F8-9D9E-9F18E8A00FF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AA4EA19-1B81-4109-8335-3360630218F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ED9B002-A3BF-42AB-9ED0-5B589A0BA3E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4F92BD4B-6AF1-46AB-9E39-ADBC3F18279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347168F-FA94-405B-BD09-8B00E069501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AE5BF04-57D6-4B7E-88C3-0A2128F44D8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71866CA-710D-4EC9-86C4-6811179DE46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4DB4A89-15C8-4E45-B125-5017FF6EA3A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EA3E438-5D3D-4ED6-91E9-4156EBC8260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28D39A3B-6D8F-4B83-A618-B4063997B94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CD868FF-2929-4B0B-8626-CB41982B8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29008660-6A77-4F8A-B0A4-0FEB7B5991A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802.11-15/0287r6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56-000m-revmc-wg-ballot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123-07-000m-iso-jtc1-sc6-8802-11-2012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38485AB-6CB7-4626-9233-B1CFFA7D6238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2040"/>
            <a:ext cx="8278688" cy="1066800"/>
          </a:xfrm>
          <a:noFill/>
          <a:ln/>
        </p:spPr>
        <p:txBody>
          <a:bodyPr/>
          <a:lstStyle/>
          <a:p>
            <a:pPr lvl="0"/>
            <a:r>
              <a:rPr lang="en-US" dirty="0" smtClean="0"/>
              <a:t>P802.11REVmc </a:t>
            </a:r>
            <a:r>
              <a:rPr lang="en-US" dirty="0"/>
              <a:t>Report to EC on </a:t>
            </a:r>
            <a:r>
              <a:rPr lang="en-US" dirty="0" smtClean="0"/>
              <a:t>Conditional Approval </a:t>
            </a:r>
            <a:r>
              <a:rPr lang="en-US" dirty="0"/>
              <a:t>to go to Sponsor Ballot</a:t>
            </a:r>
            <a:br>
              <a:rPr lang="en-US" dirty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2015-03-13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259372"/>
              </p:ext>
            </p:extLst>
          </p:nvPr>
        </p:nvGraphicFramePr>
        <p:xfrm>
          <a:off x="523875" y="2619375"/>
          <a:ext cx="80010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8" name="Document" r:id="rId5" imgW="8248712" imgH="2756611" progId="Word.Document.8">
                  <p:embed/>
                </p:oleObj>
              </mc:Choice>
              <mc:Fallback>
                <p:oleObj name="Document" r:id="rId5" imgW="8248712" imgH="2756611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619375"/>
                        <a:ext cx="8001000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11189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90EAF1B9-E8B2-45F5-A0BA-741F10AEC3FD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Introduction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P802.11REVmc Draft 4.0 to Sponsor Ballot.</a:t>
            </a:r>
          </a:p>
          <a:p>
            <a:r>
              <a:rPr lang="en-GB" dirty="0" smtClean="0">
                <a:ea typeface="ＭＳ Ｐゴシック" pitchFamily="34" charset="-128"/>
              </a:rPr>
              <a:t>This document was approved during the plenary session of the 802.11 working group on 13 March 2015.</a:t>
            </a:r>
          </a:p>
          <a:p>
            <a:pPr lvl="1"/>
            <a:r>
              <a:rPr lang="en-GB" dirty="0" smtClean="0">
                <a:ea typeface="ＭＳ Ｐゴシック" pitchFamily="34" charset="-128"/>
              </a:rPr>
              <a:t>Passed in the Working Group  </a:t>
            </a:r>
            <a:r>
              <a:rPr lang="en-GB" dirty="0" smtClean="0">
                <a:ea typeface="ＭＳ Ｐゴシック" pitchFamily="34" charset="-128"/>
              </a:rPr>
              <a:t>61</a:t>
            </a:r>
            <a:r>
              <a:rPr lang="en-GB" dirty="0" smtClean="0">
                <a:ea typeface="ＭＳ Ｐゴシック" pitchFamily="34" charset="-128"/>
              </a:rPr>
              <a:t> </a:t>
            </a:r>
            <a:r>
              <a:rPr lang="en-GB" dirty="0" smtClean="0">
                <a:ea typeface="ＭＳ Ｐゴシック" pitchFamily="34" charset="-128"/>
              </a:rPr>
              <a:t>yes, </a:t>
            </a:r>
            <a:r>
              <a:rPr lang="en-GB" dirty="0" smtClean="0">
                <a:ea typeface="ＭＳ Ｐゴシック" pitchFamily="34" charset="-128"/>
              </a:rPr>
              <a:t>0 </a:t>
            </a:r>
            <a:r>
              <a:rPr lang="en-GB" dirty="0" smtClean="0">
                <a:ea typeface="ＭＳ Ｐゴシック" pitchFamily="34" charset="-128"/>
              </a:rPr>
              <a:t>no , </a:t>
            </a:r>
            <a:r>
              <a:rPr lang="en-GB" dirty="0" smtClean="0">
                <a:ea typeface="ＭＳ Ｐゴシック" pitchFamily="34" charset="-128"/>
              </a:rPr>
              <a:t>0 </a:t>
            </a:r>
            <a:r>
              <a:rPr lang="en-GB" dirty="0" smtClean="0">
                <a:ea typeface="ＭＳ Ｐゴシック" pitchFamily="34" charset="-128"/>
              </a:rPr>
              <a:t>abstain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802.11 WG Letter Ballot Results – P802.11REVmc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3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493259"/>
              </p:ext>
            </p:extLst>
          </p:nvPr>
        </p:nvGraphicFramePr>
        <p:xfrm>
          <a:off x="304800" y="1905001"/>
          <a:ext cx="8534400" cy="37119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33400"/>
                <a:gridCol w="781472"/>
                <a:gridCol w="2495128"/>
                <a:gridCol w="12192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P802.11REVmc draft 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Oct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P802.11REVmc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Jun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P802.11REVmc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Feb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P802.11REVmc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206 Post-Ballot vote change*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6093296"/>
            <a:ext cx="643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*email indication of “Approve” from Alex Ashley, David Hunter, Ron Porat, Lei Wang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P802.11REVmc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640886"/>
              </p:ext>
            </p:extLst>
          </p:nvPr>
        </p:nvGraphicFramePr>
        <p:xfrm>
          <a:off x="762000" y="1905001"/>
          <a:ext cx="7554415" cy="390026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01226"/>
                <a:gridCol w="1335377"/>
                <a:gridCol w="3586439"/>
                <a:gridCol w="1831373"/>
              </a:tblGrid>
              <a:tr h="9908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voters)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73172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P802.11REVmc Draft 1.0</a:t>
                      </a: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801 (296 T, 505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Oct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P802.11REVmc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497 (379 T, 118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Jun 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P802.11REVmc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779 (300 T, 479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Feb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P802.11REVmc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 (21 T, 25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2123 (996 T, 1127 E)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610865"/>
              </p:ext>
            </p:extLst>
          </p:nvPr>
        </p:nvGraphicFramePr>
        <p:xfrm>
          <a:off x="1331640" y="1340768"/>
          <a:ext cx="6705601" cy="410321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914400"/>
                <a:gridCol w="914400"/>
                <a:gridCol w="914400"/>
                <a:gridCol w="914400"/>
                <a:gridCol w="762001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LB193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LB199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LB202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LB206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Bajko, Gabor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Erceg, Vinko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Fischer, Matthew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Hart, Brian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Hedayat,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Ahmadreza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Jindal,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Nihar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Kolze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Tom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Rison, Mark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Smith, Dwight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Wang, Qi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31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68952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–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049700"/>
              </p:ext>
            </p:extLst>
          </p:nvPr>
        </p:nvGraphicFramePr>
        <p:xfrm>
          <a:off x="755575" y="1196752"/>
          <a:ext cx="7307448" cy="4795531"/>
        </p:xfrm>
        <a:graphic>
          <a:graphicData uri="http://schemas.openxmlformats.org/drawingml/2006/table">
            <a:tbl>
              <a:tblPr/>
              <a:tblGrid>
                <a:gridCol w="1944217"/>
                <a:gridCol w="792088"/>
                <a:gridCol w="1224136"/>
                <a:gridCol w="1440160"/>
                <a:gridCol w="999666"/>
                <a:gridCol w="907181"/>
              </a:tblGrid>
              <a:tr h="50405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Topic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 (frame formats)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 (Others)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Editorial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8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2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Terminology</a:t>
                      </a:r>
                      <a:endParaRPr lang="en-CA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242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2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Include 11ac amendment (done)</a:t>
                      </a:r>
                      <a:endParaRPr lang="en-CA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8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2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11ac changes</a:t>
                      </a:r>
                      <a:endParaRPr lang="en-CA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0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2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Clause</a:t>
                      </a:r>
                      <a:r>
                        <a:rPr lang="en-CA" sz="1200" baseline="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17 High Rate PHY</a:t>
                      </a:r>
                      <a:endParaRPr lang="en-CA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8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2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ANQP</a:t>
                      </a:r>
                      <a:endParaRPr lang="en-CA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CA" sz="16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2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2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BSS/BSSID</a:t>
                      </a:r>
                      <a:r>
                        <a:rPr lang="en-CA" sz="1200" baseline="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usage</a:t>
                      </a:r>
                      <a:endParaRPr lang="en-CA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2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MSDU/MPDU usage</a:t>
                      </a:r>
                      <a:endParaRPr lang="en-CA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58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2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IBSS</a:t>
                      </a:r>
                      <a:endParaRPr lang="en-CA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2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2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Control, QOS Null usage</a:t>
                      </a:r>
                      <a:endParaRPr lang="en-CA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2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Throughput parameter</a:t>
                      </a:r>
                      <a:endParaRPr lang="en-CA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1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2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Proxy ARP</a:t>
                      </a:r>
                      <a:endParaRPr lang="en-CA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1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2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11ad</a:t>
                      </a:r>
                      <a:endParaRPr lang="en-CA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81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pitchFamily="34" charset="-12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1609751"/>
              </p:ext>
            </p:extLst>
          </p:nvPr>
        </p:nvGraphicFramePr>
        <p:xfrm>
          <a:off x="6300192" y="2420888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0" name="Worksheet" showAsIcon="1" r:id="rId5" imgW="914400" imgH="771480" progId="Excel.Sheet.12">
                  <p:embed/>
                </p:oleObj>
              </mc:Choice>
              <mc:Fallback>
                <p:oleObj name="Worksheet" showAsIcon="1" r:id="rId5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00192" y="2420888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TGmc</a:t>
            </a:r>
            <a:r>
              <a:rPr lang="en-CA" dirty="0" smtClean="0"/>
              <a:t> 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4F92BD4B-6AF1-46AB-9E39-ADBC3F182791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Group 1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1257452"/>
              </p:ext>
            </p:extLst>
          </p:nvPr>
        </p:nvGraphicFramePr>
        <p:xfrm>
          <a:off x="685800" y="1905000"/>
          <a:ext cx="8010525" cy="3901440"/>
        </p:xfrm>
        <a:graphic>
          <a:graphicData uri="http://schemas.openxmlformats.org/drawingml/2006/table">
            <a:tbl>
              <a:tblPr/>
              <a:tblGrid>
                <a:gridCol w="4114800"/>
                <a:gridCol w="2060575"/>
                <a:gridCol w="18351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Fourth recirculation (D4.0)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11-March-15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26-March-15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07-April-15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07-May-15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27-Sept-15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11-Oct-15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Third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5-Jan-16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20-Jan-16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Fourth sponsor ballot (unchanged)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04-Feb-16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19-Feb-16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EC to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Jan 16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 Standards Board Mar 16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815944B-6DD9-43DC-AC34-03A77311A80C}" type="slidenum">
              <a:rPr lang="en-CA"/>
              <a:pPr/>
              <a:t>9</a:t>
            </a:fld>
            <a:endParaRPr lang="en-CA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Comment spreadsheet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mentor.ieee.org/802.11/dcn/13/11-13-0233-56-000m-revmc-wg-ballot-comments.xls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ISO comment spreadsheet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mentor.ieee.org/802.11/dcn/13/11-13-0123-07-000m-iso-jtc1-sc6-8802-11-2012-comments.xls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19146</TotalTime>
  <Words>817</Words>
  <Application>Microsoft Office PowerPoint</Application>
  <PresentationFormat>On-screen Show (4:3)</PresentationFormat>
  <Paragraphs>321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802-11-Submission</vt:lpstr>
      <vt:lpstr>Document</vt:lpstr>
      <vt:lpstr>Worksheet</vt:lpstr>
      <vt:lpstr>P802.11REVmc Report to EC on Conditional Approval to go to Sponsor Ballot </vt:lpstr>
      <vt:lpstr>Introduction</vt:lpstr>
      <vt:lpstr>802.11 WG Letter Ballot Results – P802.11REVmc</vt:lpstr>
      <vt:lpstr>802.11 WG Letter Ballot Comments – P802.11REVmc</vt:lpstr>
      <vt:lpstr>Unsatisfied comments by commenter</vt:lpstr>
      <vt:lpstr>Unsatisfied Comments – Topics</vt:lpstr>
      <vt:lpstr>Unsatisfied comments</vt:lpstr>
      <vt:lpstr>TGmc Timeline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P802.11mc Report to EC on Conditional Approval to go to Sponsor Ballot</dc:title>
  <dc:creator>dstanley@arubanetworks.com</dc:creator>
  <cp:lastModifiedBy>Dorothy Stanley</cp:lastModifiedBy>
  <cp:revision>124</cp:revision>
  <cp:lastPrinted>1998-02-10T13:28:06Z</cp:lastPrinted>
  <dcterms:created xsi:type="dcterms:W3CDTF">2013-03-03T00:01:21Z</dcterms:created>
  <dcterms:modified xsi:type="dcterms:W3CDTF">2015-03-13T09:34:27Z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(2)4ELYC3vU5vFVG6v4c54OQgJjQ9vKRDWkqTmdVBT4ZqOYmPDGfmvJ2xJhoryczrfbz23MWmpP_x000d_
gav4FziIzXWcTsH+i651PaSY7ni9cNw9SmEnHCQ4A20WRn/qy3KdjLwyci/Ip42NjkGipGpi_x000d_
hiCkbcNeo52QpTbJgV4cNz4ZfR9nvNQVnw6lA0P007y0wIcKTAlsAjtedMYymdmMcv09TEdq_x000d_
rXHPaQmqlDvz3G1zZn</vt:lpwstr>
  </property>
  <property fmtid="{D5CDD505-2E9C-101B-9397-08002B2CF9AE}" pid="3" name="_ms_pID_7253431">
    <vt:lpwstr>Ih1qztCEIAExJBjLlCzb7Hkwh1kCCJ92yEQ6nA1NiiABzbG4Mkq9Mf_x000d_
2EPmBMXJ5UTJ7UD8xSKIItSEr8VCCpeYijIeqBfWZjYqg2rzNc+d6rLZNgJBdhGQz4nAJgSu_x000d_
QSw=</vt:lpwstr>
  </property>
</Properties>
</file>