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944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802.11-15/0287r5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6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123-07-000m-iso-jtc1-sc6-8802-11-2012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P802.11REVmc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2015-03-11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59372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3" name="Document" r:id="rId4" imgW="8248712" imgH="2756611" progId="Word.Document.8">
                  <p:embed/>
                </p:oleObj>
              </mc:Choice>
              <mc:Fallback>
                <p:oleObj name="Document" r:id="rId4" imgW="8248712" imgH="275661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P802.11REVmc Draft 4.0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 smtClean="0">
                <a:ea typeface="ＭＳ Ｐゴシック" pitchFamily="34" charset="-128"/>
              </a:rPr>
              <a:t>13</a:t>
            </a:r>
            <a:r>
              <a:rPr lang="en-GB" dirty="0" smtClean="0">
                <a:ea typeface="ＭＳ Ｐゴシック" pitchFamily="34" charset="-128"/>
              </a:rPr>
              <a:t> </a:t>
            </a:r>
            <a:r>
              <a:rPr lang="en-GB" dirty="0" smtClean="0">
                <a:ea typeface="ＭＳ Ｐゴシック" pitchFamily="34" charset="-128"/>
              </a:rPr>
              <a:t>March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493259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206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093296"/>
            <a:ext cx="643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*email indication of “Approve” from Alex Ashley, David Hunter, Ron Porat, Lei Wang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40886"/>
              </p:ext>
            </p:extLst>
          </p:nvPr>
        </p:nvGraphicFramePr>
        <p:xfrm>
          <a:off x="762000" y="1905001"/>
          <a:ext cx="7554415" cy="39002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01226"/>
                <a:gridCol w="1335377"/>
                <a:gridCol w="3586439"/>
                <a:gridCol w="1831373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3172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801 (296 T, 505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497 (379 T, 118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779 (300 T, 479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 (21 T, 25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2123 (996 T, 1127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610865"/>
              </p:ext>
            </p:extLst>
          </p:nvPr>
        </p:nvGraphicFramePr>
        <p:xfrm>
          <a:off x="1331640" y="1340768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LB193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LB206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Bajko, Gabor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Erceg, Vinko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Fischer, Matthew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Hart, Brian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Hedayat,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Ahmadreza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Jindal,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Nihar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Kolze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Tom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Rison, Mark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Smith, Dwight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Qi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31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49700"/>
              </p:ext>
            </p:extLst>
          </p:nvPr>
        </p:nvGraphicFramePr>
        <p:xfrm>
          <a:off x="755575" y="1196752"/>
          <a:ext cx="7307448" cy="4795531"/>
        </p:xfrm>
        <a:graphic>
          <a:graphicData uri="http://schemas.openxmlformats.org/drawingml/2006/table">
            <a:tbl>
              <a:tblPr/>
              <a:tblGrid>
                <a:gridCol w="1944217"/>
                <a:gridCol w="792088"/>
                <a:gridCol w="1224136"/>
                <a:gridCol w="1440160"/>
                <a:gridCol w="999666"/>
                <a:gridCol w="907181"/>
              </a:tblGrid>
              <a:tr h="50405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Editorial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Terminology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4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Include 11ac amendment (done)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11ac changes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0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Clause</a:t>
                      </a:r>
                      <a:r>
                        <a:rPr lang="en-CA" sz="1200" baseline="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17 High Rate PHY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ANQP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6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2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BSS/BSSID</a:t>
                      </a:r>
                      <a:r>
                        <a:rPr lang="en-CA" sz="1200" baseline="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usage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MSDU/MPDU usage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IBSS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Control, QOS Null usage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Throughput parameter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Proxy ARP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1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200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11ad</a:t>
                      </a:r>
                      <a:endParaRPr lang="en-CA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81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609751"/>
              </p:ext>
            </p:extLst>
          </p:nvPr>
        </p:nvGraphicFramePr>
        <p:xfrm>
          <a:off x="6300192" y="242088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00192" y="242088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129135"/>
              </p:ext>
            </p:extLst>
          </p:nvPr>
        </p:nvGraphicFramePr>
        <p:xfrm>
          <a:off x="685800" y="1905000"/>
          <a:ext cx="8010525" cy="390144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(D4.0)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01-April-15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07-April-15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07-May-15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Jan 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Mar 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Comment spreadsheet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mentor.ieee.org/802.11/dcn/13/11-13-0233-56-000m-revmc-wg-ballot-comments.xls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ISO comment spreadsheet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19117</TotalTime>
  <Words>817</Words>
  <Application>Microsoft Office PowerPoint</Application>
  <PresentationFormat>On-screen Show (4:3)</PresentationFormat>
  <Paragraphs>321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Microsoft Excel Worksheet</vt:lpstr>
      <vt:lpstr>P802.11REVmc Report to EC on Conditional Approval to go to Sponsor Ballot </vt:lpstr>
      <vt:lpstr>Introduction</vt:lpstr>
      <vt:lpstr>802.11 WG Letter Ballot Results – P802.11REVmc</vt:lpstr>
      <vt:lpstr>802.11 WG Letter Ballot Comments – P802.11REVmc</vt:lpstr>
      <vt:lpstr>Unsatisfied comments by commenter</vt:lpstr>
      <vt:lpstr>Unsatisfied Comments – Topics</vt:lpstr>
      <vt:lpstr>Unsatisfied comments</vt:lpstr>
      <vt:lpstr>TGmc Timeline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P802.11mc Report to EC on Conditional Approval to go to Sponsor Ballot</dc:title>
  <dc:creator>dstanley@arubanetworks.com</dc:creator>
  <cp:lastModifiedBy>Dorothy Stanley</cp:lastModifiedBy>
  <cp:revision>121</cp:revision>
  <cp:lastPrinted>1998-02-10T13:28:06Z</cp:lastPrinted>
  <dcterms:created xsi:type="dcterms:W3CDTF">2013-03-03T00:01:21Z</dcterms:created>
  <dcterms:modified xsi:type="dcterms:W3CDTF">2015-03-11T16:06:10Z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