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93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802.11-15/0287r4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802.11-15/0287r4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802.11-15/0287r4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802.11-15/0287r4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37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8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802.11-15/0287r4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P802.11REVmc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2015-03-10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259372"/>
              </p:ext>
            </p:extLst>
          </p:nvPr>
        </p:nvGraphicFramePr>
        <p:xfrm>
          <a:off x="523875" y="2619375"/>
          <a:ext cx="8001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5" name="Document" r:id="rId4" imgW="8248712" imgH="2756611" progId="Word.Document.8">
                  <p:embed/>
                </p:oleObj>
              </mc:Choice>
              <mc:Fallback>
                <p:oleObj name="Document" r:id="rId4" imgW="8248712" imgH="275661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619375"/>
                        <a:ext cx="80010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P802.11REVmc Draft 4.0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</a:t>
            </a:r>
            <a:r>
              <a:rPr lang="en-GB" dirty="0" smtClean="0">
                <a:ea typeface="ＭＳ Ｐゴシック" pitchFamily="34" charset="-128"/>
              </a:rPr>
              <a:t>xx </a:t>
            </a:r>
            <a:r>
              <a:rPr lang="en-GB" dirty="0" smtClean="0">
                <a:ea typeface="ＭＳ Ｐゴシック" pitchFamily="34" charset="-128"/>
              </a:rPr>
              <a:t>March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 no , x 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493259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206 Post-Ballot vote change*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093296"/>
            <a:ext cx="5556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*email indication of “Approve” from Alex Ashley, David Hunter, Ron </a:t>
            </a:r>
            <a:r>
              <a:rPr lang="en-US" dirty="0" smtClean="0"/>
              <a:t>Porat, Lei Wang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640886"/>
              </p:ext>
            </p:extLst>
          </p:nvPr>
        </p:nvGraphicFramePr>
        <p:xfrm>
          <a:off x="762000" y="1905001"/>
          <a:ext cx="7554415" cy="390026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01226"/>
                <a:gridCol w="1335377"/>
                <a:gridCol w="3586439"/>
                <a:gridCol w="1831373"/>
              </a:tblGrid>
              <a:tr h="9908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73172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801 (296 T, 505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497 (379 T, 118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779 (300 T, 479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 (21 T, 25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2123 (996 T, 1127 E)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082661"/>
              </p:ext>
            </p:extLst>
          </p:nvPr>
        </p:nvGraphicFramePr>
        <p:xfrm>
          <a:off x="1331640" y="1340768"/>
          <a:ext cx="6705601" cy="410321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LB193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LB199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LB206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Bajko, Gabor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Erceg, Vinko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Fischer, Matthew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Hart, Brian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Hedayat,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Ahmadreza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Jindal,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Nihar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Kolze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Tom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Rison, Mark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Smith, Dwight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Wang, Qi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32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11442"/>
              </p:ext>
            </p:extLst>
          </p:nvPr>
        </p:nvGraphicFramePr>
        <p:xfrm>
          <a:off x="2123728" y="1700808"/>
          <a:ext cx="5363230" cy="3889123"/>
        </p:xfrm>
        <a:graphic>
          <a:graphicData uri="http://schemas.openxmlformats.org/drawingml/2006/table">
            <a:tbl>
              <a:tblPr/>
              <a:tblGrid>
                <a:gridCol w="929273"/>
                <a:gridCol w="840771"/>
                <a:gridCol w="858470"/>
                <a:gridCol w="911572"/>
                <a:gridCol w="911572"/>
                <a:gridCol w="911572"/>
              </a:tblGrid>
              <a:tr h="56805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Editorial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58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702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411760" y="5661248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803374"/>
              </p:ext>
            </p:extLst>
          </p:nvPr>
        </p:nvGraphicFramePr>
        <p:xfrm>
          <a:off x="6660232" y="2276872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60232" y="2276872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TGmc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9129135"/>
              </p:ext>
            </p:extLst>
          </p:nvPr>
        </p:nvGraphicFramePr>
        <p:xfrm>
          <a:off x="685800" y="1905000"/>
          <a:ext cx="8010525" cy="390144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(D4.0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17-March-15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01-April-15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07-April-15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07-May-15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27-Sept-15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11-Oct-15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Jan 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 16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18172</TotalTime>
  <Words>746</Words>
  <Application>Microsoft Office PowerPoint</Application>
  <PresentationFormat>On-screen Show (4:3)</PresentationFormat>
  <Paragraphs>276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Microsoft Excel Worksheet</vt:lpstr>
      <vt:lpstr>P802.11REVmc Report to EC on Conditional Approval to go to Sponsor Ballot </vt:lpstr>
      <vt:lpstr>Introduction</vt:lpstr>
      <vt:lpstr>802.11 WG Letter Ballot Results – P802.11REVmc</vt:lpstr>
      <vt:lpstr>802.11 WG Letter Ballot Comments – P802.11REVmc</vt:lpstr>
      <vt:lpstr>Unsatisfied comments by commenter</vt:lpstr>
      <vt:lpstr>Unsatisfied Comments – Topics</vt:lpstr>
      <vt:lpstr>Unsatisfied comments</vt:lpstr>
      <vt:lpstr>TGmc Timeline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P802.11mc Report to EC on Conditional Approval to go to Sponsor Ballot</dc:title>
  <dc:creator>dstanley@arubanetworks.com</dc:creator>
  <cp:lastModifiedBy>Dorothy Stanley</cp:lastModifiedBy>
  <cp:revision>114</cp:revision>
  <cp:lastPrinted>1998-02-10T13:28:06Z</cp:lastPrinted>
  <dcterms:created xsi:type="dcterms:W3CDTF">2013-03-03T00:01:21Z</dcterms:created>
  <dcterms:modified xsi:type="dcterms:W3CDTF">2015-03-10T16:14:39Z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