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69" r:id="rId2"/>
    <p:sldId id="257" r:id="rId3"/>
    <p:sldId id="272" r:id="rId4"/>
    <p:sldId id="273" r:id="rId5"/>
    <p:sldId id="275" r:id="rId6"/>
    <p:sldId id="274" r:id="rId7"/>
    <p:sldId id="278" r:id="rId8"/>
    <p:sldId id="279" r:id="rId9"/>
    <p:sldId id="270" r:id="rId10"/>
  </p:sldIdLst>
  <p:sldSz cx="9144000" cy="6858000" type="screen4x3"/>
  <p:notesSz cx="6934200" cy="9280525"/>
  <p:defaultTextStyle>
    <a:defPPr>
      <a:defRPr lang="en-CA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136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-2880" y="-90"/>
      </p:cViewPr>
      <p:guideLst>
        <p:guide orient="horz" pos="2923"/>
        <p:guide pos="218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CA" smtClean="0"/>
              <a:t>doc.: IEEE 802.11-15/0287r3</a:t>
            </a:r>
            <a:endParaRPr lang="en-CA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smtClean="0"/>
              <a:t>March 2015</a:t>
            </a:r>
            <a:endParaRPr lang="en-CA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CA" smtClean="0"/>
              <a:t>Dorothy Stanley, Aruba Networks</a:t>
            </a:r>
            <a:endParaRPr lang="en-CA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CA"/>
              <a:t>Page </a:t>
            </a:r>
            <a:fld id="{5ABED640-AF00-4474-88F0-00B969F96BCC}" type="slidenum">
              <a:rPr lang="en-CA"/>
              <a:pPr/>
              <a:t>‹#›</a:t>
            </a:fld>
            <a:endParaRPr lang="en-CA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/>
            <a:r>
              <a:rPr lang="en-CA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1736767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CA" smtClean="0"/>
              <a:t>doc.: IEEE 802.11-15/0287r3</a:t>
            </a:r>
            <a:endParaRPr lang="en-CA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smtClean="0"/>
              <a:t>March 2015</a:t>
            </a:r>
            <a:endParaRPr lang="en-CA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CA" smtClean="0"/>
              <a:t>Dorothy Stanley, Aruba Networks</a:t>
            </a:r>
            <a:endParaRPr lang="en-CA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CA"/>
              <a:t>Page </a:t>
            </a:r>
            <a:fld id="{90457F90-05FA-43B5-BE98-57963B7D9E4D}" type="slidenum">
              <a:rPr lang="en-CA"/>
              <a:pPr/>
              <a:t>‹#›</a:t>
            </a:fld>
            <a:endParaRPr lang="en-CA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CA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65611838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CA" smtClean="0"/>
              <a:t>doc.: IEEE 802.11-15/0287r3</a:t>
            </a:r>
            <a:endParaRPr lang="en-CA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March 2015</a:t>
            </a:r>
            <a:endParaRPr lang="en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CA" smtClean="0"/>
              <a:t>Dorothy Stanley, Aruba Networks</a:t>
            </a:r>
            <a:endParaRPr lang="en-CA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CA"/>
              <a:t>Page </a:t>
            </a:r>
            <a:fld id="{9F8C511B-4062-4BE9-8C69-4D49828CE8AF}" type="slidenum">
              <a:rPr lang="en-CA"/>
              <a:pPr/>
              <a:t>1</a:t>
            </a:fld>
            <a:endParaRPr lang="en-CA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CA" smtClean="0"/>
              <a:t>doc.: IEEE 802.11-15/0287r3</a:t>
            </a:r>
            <a:endParaRPr lang="en-CA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March 2015</a:t>
            </a:r>
            <a:endParaRPr lang="en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CA" smtClean="0"/>
              <a:t>Dorothy Stanley, Aruba Networks</a:t>
            </a:r>
            <a:endParaRPr lang="en-CA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CA"/>
              <a:t>Page </a:t>
            </a:r>
            <a:fld id="{348358D5-160B-4D19-957C-E2D1CB7326B0}" type="slidenum">
              <a:rPr lang="en-CA"/>
              <a:pPr/>
              <a:t>2</a:t>
            </a:fld>
            <a:endParaRPr lang="en-CA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CA" smtClean="0"/>
              <a:t>doc.: IEEE 802.11-15/0287r3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March 2015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CA" smtClean="0"/>
              <a:t>Dorothy Stanley, Aruba Networks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CA" smtClean="0"/>
              <a:t>Page </a:t>
            </a:r>
            <a:fld id="{90457F90-05FA-43B5-BE98-57963B7D9E4D}" type="slidenum">
              <a:rPr lang="en-CA" smtClean="0"/>
              <a:pPr/>
              <a:t>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694583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CA" smtClean="0"/>
              <a:t>doc.: IEEE 802.11-15/0287r3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March 2015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CA" smtClean="0"/>
              <a:t>Dorothy Stanley, Aruba Networks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CA" smtClean="0"/>
              <a:t>Page </a:t>
            </a:r>
            <a:fld id="{90457F90-05FA-43B5-BE98-57963B7D9E4D}" type="slidenum">
              <a:rPr lang="en-CA" smtClean="0"/>
              <a:pPr/>
              <a:t>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8745522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CA" smtClean="0"/>
              <a:t>doc.: IEEE 802.11-15/0287r3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March 2015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CA" smtClean="0"/>
              <a:t>Dorothy Stanley, Aruba Networks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CA" smtClean="0"/>
              <a:t>Page </a:t>
            </a:r>
            <a:fld id="{90457F90-05FA-43B5-BE98-57963B7D9E4D}" type="slidenum">
              <a:rPr lang="en-CA" smtClean="0"/>
              <a:pPr/>
              <a:t>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970093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CA" smtClean="0"/>
              <a:t>doc.: IEEE 802.11-15/0287r3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March 2015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CA" smtClean="0"/>
              <a:t>Dorothy Stanley, Aruba Networks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CA" smtClean="0"/>
              <a:t>Page </a:t>
            </a:r>
            <a:fld id="{90457F90-05FA-43B5-BE98-57963B7D9E4D}" type="slidenum">
              <a:rPr lang="en-CA" smtClean="0"/>
              <a:pPr/>
              <a:t>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1637278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CA" smtClean="0"/>
              <a:t>doc.: IEEE 802.11-15/0287r3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March 2015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CA" smtClean="0"/>
              <a:t>Dorothy Stanley, Aruba Networks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CA" smtClean="0"/>
              <a:t>Page </a:t>
            </a:r>
            <a:fld id="{90457F90-05FA-43B5-BE98-57963B7D9E4D}" type="slidenum">
              <a:rPr lang="en-CA" smtClean="0"/>
              <a:pPr/>
              <a:t>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1656820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CA" smtClean="0"/>
              <a:t>doc.: IEEE 802.11-15/0287r3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March 2015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CA" smtClean="0"/>
              <a:t>Dorothy Stanley, Aruba Networks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CA" smtClean="0"/>
              <a:t>Page </a:t>
            </a:r>
            <a:fld id="{90457F90-05FA-43B5-BE98-57963B7D9E4D}" type="slidenum">
              <a:rPr lang="en-CA" smtClean="0"/>
              <a:pPr/>
              <a:t>8</a:t>
            </a:fld>
            <a:endParaRPr lang="en-CA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CA" smtClean="0"/>
              <a:t>doc.: IEEE 802.11-15/0287r3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March 2015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CA" smtClean="0"/>
              <a:t>Dorothy Stanley, Aruba Networks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CA" smtClean="0"/>
              <a:t>Page </a:t>
            </a:r>
            <a:fld id="{90457F90-05FA-43B5-BE98-57963B7D9E4D}" type="slidenum">
              <a:rPr lang="en-CA" smtClean="0"/>
              <a:pPr/>
              <a:t>9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868722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2015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Dorothy Stanley (Aruba Networks)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AB0C8945-2C7D-46F8-9D9E-9F18E8A00FF3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2015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Dorothy Stanley (Aruba Networks)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7AA4EA19-1B81-4109-8335-3360630218F8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2015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Dorothy Stanley (Aruba Networks)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CED9B002-A3BF-42AB-9ED0-5B589A0BA3E6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2015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Dorothy Stanley (Aruba Networks)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4F92BD4B-6AF1-46AB-9E39-ADBC3F182791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2015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Dorothy Stanley (Aruba Networks)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7347168F-FA94-405B-BD09-8B00E069501A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2015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Dorothy Stanley (Aruba Networks)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BAE5BF04-57D6-4B7E-88C3-0A2128F44D8D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2015</a:t>
            </a:r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Dorothy Stanley (Aruba Networks)</a:t>
            </a:r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A71866CA-710D-4EC9-86C4-6811179DE469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2015</a:t>
            </a:r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Dorothy Stanley (Aruba Networks)</a:t>
            </a:r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04DB4A89-15C8-4E45-B125-5017FF6EA3AB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2015</a:t>
            </a:r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Dorothy Stanley (Aruba Networks)</a:t>
            </a:r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5EA3E438-5D3D-4ED6-91E9-4156EBC8260E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2015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Dorothy Stanley (Aruba Networks)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28D39A3B-6D8F-4B83-A618-B4063997B949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2015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Dorothy Stanley (Aruba Networks)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BCD868FF-2929-4B0B-8626-CB41982B84C4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CA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963"/>
            <a:ext cx="10668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smtClean="0"/>
              <a:t>March 2015</a:t>
            </a:r>
            <a:endParaRPr lang="en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CA" smtClean="0"/>
              <a:t>Dorothy Stanley (Aruba Networks)</a:t>
            </a:r>
            <a:endParaRPr lang="en-CA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CA"/>
              <a:t>Slide </a:t>
            </a:r>
            <a:fld id="{29008660-6A77-4F8A-B0A4-0FEB7B5991A7}" type="slidenum">
              <a:rPr lang="en-CA"/>
              <a:pPr/>
              <a:t>‹#›</a:t>
            </a:fld>
            <a:endParaRPr lang="en-CA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CA" sz="1800" b="1" dirty="0"/>
              <a:t>doc.: IEEE </a:t>
            </a:r>
            <a:r>
              <a:rPr lang="en-CA" sz="1800" b="1" dirty="0" smtClean="0"/>
              <a:t>802.11-15/0287r3</a:t>
            </a:r>
            <a:endParaRPr lang="en-CA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CA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2015</a:t>
            </a:r>
            <a:endParaRPr lang="en-CA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Dorothy Stanley (Aruba Networks)</a:t>
            </a:r>
            <a:endParaRPr lang="en-CA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/>
              <a:t>Slide </a:t>
            </a:r>
            <a:fld id="{238485AB-6CB7-4626-9233-B1CFFA7D6238}" type="slidenum">
              <a:rPr lang="en-CA"/>
              <a:pPr/>
              <a:t>1</a:t>
            </a:fld>
            <a:endParaRPr lang="en-CA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922040"/>
            <a:ext cx="8278688" cy="1066800"/>
          </a:xfrm>
          <a:noFill/>
          <a:ln/>
        </p:spPr>
        <p:txBody>
          <a:bodyPr/>
          <a:lstStyle/>
          <a:p>
            <a:pPr lvl="0"/>
            <a:r>
              <a:rPr lang="en-US" dirty="0" smtClean="0"/>
              <a:t>P802.11REVmc </a:t>
            </a:r>
            <a:r>
              <a:rPr lang="en-US" dirty="0"/>
              <a:t>Report to EC on </a:t>
            </a:r>
            <a:r>
              <a:rPr lang="en-US" dirty="0" smtClean="0"/>
              <a:t>Conditional Approval </a:t>
            </a:r>
            <a:r>
              <a:rPr lang="en-US" dirty="0"/>
              <a:t>to go to Sponsor Ballot</a:t>
            </a:r>
            <a:br>
              <a:rPr lang="en-US" dirty="0"/>
            </a:br>
            <a:endParaRPr lang="en-CA" dirty="0"/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823864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CA" sz="2000" dirty="0"/>
              <a:t>Date:</a:t>
            </a:r>
            <a:r>
              <a:rPr lang="en-CA" sz="2000" b="0" dirty="0"/>
              <a:t> </a:t>
            </a:r>
            <a:r>
              <a:rPr lang="en-CA" sz="2000" b="0" dirty="0" smtClean="0"/>
              <a:t>2015-03-10</a:t>
            </a:r>
            <a:endParaRPr lang="en-CA" sz="2000" b="0" dirty="0"/>
          </a:p>
        </p:txBody>
      </p:sp>
      <p:graphicFrame>
        <p:nvGraphicFramePr>
          <p:cNvPr id="30731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89259372"/>
              </p:ext>
            </p:extLst>
          </p:nvPr>
        </p:nvGraphicFramePr>
        <p:xfrm>
          <a:off x="523875" y="2619375"/>
          <a:ext cx="8001000" cy="2667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87" name="Document" r:id="rId4" imgW="8248712" imgH="2756611" progId="Word.Document.8">
                  <p:embed/>
                </p:oleObj>
              </mc:Choice>
              <mc:Fallback>
                <p:oleObj name="Document" r:id="rId4" imgW="8248712" imgH="2756611" progId="Word.Document.8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3875" y="2619375"/>
                        <a:ext cx="8001000" cy="2667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533400" y="2111896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CA" sz="2000" b="1" dirty="0"/>
              <a:t>Authors:</a:t>
            </a:r>
            <a:endParaRPr lang="en-CA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2015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Dorothy Stanley (Aruba Networks)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/>
              <a:t>Slide </a:t>
            </a:r>
            <a:fld id="{90EAF1B9-E8B2-45F5-A0BA-741F10AEC3FD}" type="slidenum">
              <a:rPr lang="en-CA"/>
              <a:pPr/>
              <a:t>2</a:t>
            </a:fld>
            <a:endParaRPr lang="en-CA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CA" dirty="0" smtClean="0"/>
              <a:t>Introduction</a:t>
            </a:r>
            <a:endParaRPr lang="en-CA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GB" dirty="0" smtClean="0">
                <a:ea typeface="ＭＳ Ｐゴシック" pitchFamily="34" charset="-128"/>
              </a:rPr>
              <a:t>This document contains the report to the IEEE 802 Executive Committee in support of a request for conditional approval to send IEEE P802.11REVmc Draft 4.0 to Sponsor Ballot.</a:t>
            </a:r>
          </a:p>
          <a:p>
            <a:r>
              <a:rPr lang="en-GB" dirty="0" smtClean="0">
                <a:ea typeface="ＭＳ Ｐゴシック" pitchFamily="34" charset="-128"/>
              </a:rPr>
              <a:t>This document was approved during the plenary session of the 802.11 working group on </a:t>
            </a:r>
            <a:r>
              <a:rPr lang="en-GB" dirty="0" smtClean="0">
                <a:ea typeface="ＭＳ Ｐゴシック" pitchFamily="34" charset="-128"/>
              </a:rPr>
              <a:t>xx </a:t>
            </a:r>
            <a:r>
              <a:rPr lang="en-GB" dirty="0" smtClean="0">
                <a:ea typeface="ＭＳ Ｐゴシック" pitchFamily="34" charset="-128"/>
              </a:rPr>
              <a:t>March 2015.</a:t>
            </a:r>
          </a:p>
          <a:p>
            <a:pPr lvl="1"/>
            <a:r>
              <a:rPr lang="en-GB" dirty="0" smtClean="0">
                <a:ea typeface="ＭＳ Ｐゴシック" pitchFamily="34" charset="-128"/>
              </a:rPr>
              <a:t>Passed in the Working Group  xx yes, x no , x abstain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ea typeface="ＭＳ Ｐゴシック" pitchFamily="34" charset="-128"/>
              </a:rPr>
              <a:t>802.11 WG Letter Ballot Results – P802.11REVmc</a:t>
            </a:r>
            <a:endParaRPr lang="en-CA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2015</a:t>
            </a:r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Dorothy Stanley (Aruba Networks)</a:t>
            </a:r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smtClean="0"/>
              <a:t>Slide </a:t>
            </a:r>
            <a:fld id="{04DB4A89-15C8-4E45-B125-5017FF6EA3AB}" type="slidenum">
              <a:rPr lang="en-CA" smtClean="0"/>
              <a:pPr/>
              <a:t>3</a:t>
            </a:fld>
            <a:endParaRPr lang="en-CA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8493259"/>
              </p:ext>
            </p:extLst>
          </p:nvPr>
        </p:nvGraphicFramePr>
        <p:xfrm>
          <a:off x="304800" y="1905001"/>
          <a:ext cx="8534400" cy="3711939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533400"/>
                <a:gridCol w="781472"/>
                <a:gridCol w="2495128"/>
                <a:gridCol w="1219200"/>
                <a:gridCol w="533400"/>
                <a:gridCol w="533400"/>
                <a:gridCol w="381000"/>
                <a:gridCol w="381000"/>
                <a:gridCol w="381000"/>
                <a:gridCol w="533400"/>
                <a:gridCol w="381000"/>
                <a:gridCol w="381000"/>
              </a:tblGrid>
              <a:tr h="99059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ID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Close Date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Title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Type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Pool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Return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%Return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Abstain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%Abstain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Approve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Disapprove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%Approve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</a:tr>
              <a:tr h="544268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193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02 Mar 2013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Technical Letter Ballot for P802.11REVmc draft 1.0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Technical</a:t>
                      </a: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325</a:t>
                      </a: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75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197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88</a:t>
                      </a:r>
                    </a:p>
                  </a:txBody>
                  <a:tcPr/>
                </a:tc>
              </a:tr>
              <a:tr h="544268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199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23 Oct 2013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First Recirculation Ballot for P802.11REVmc draft 2.0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Recirculation</a:t>
                      </a: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325</a:t>
                      </a: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252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77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207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90</a:t>
                      </a:r>
                    </a:p>
                  </a:txBody>
                  <a:tcPr/>
                </a:tc>
              </a:tr>
              <a:tr h="544268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23 Jun 2014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Second Recirculation Ballot for P802.11REVmc draft 3.0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Recirculation</a:t>
                      </a: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325</a:t>
                      </a: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262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90</a:t>
                      </a:r>
                    </a:p>
                  </a:txBody>
                  <a:tcPr/>
                </a:tc>
              </a:tr>
              <a:tr h="544268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206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23 Feb 2015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Third Recirculation Ballot for P802.11REVmc draft 4.0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Recirculation</a:t>
                      </a: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325</a:t>
                      </a: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269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237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94</a:t>
                      </a:r>
                    </a:p>
                  </a:txBody>
                  <a:tcPr/>
                </a:tc>
              </a:tr>
              <a:tr h="544268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206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LB 206 Post-Ballot vote change*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269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241</a:t>
                      </a: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10</a:t>
                      </a: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96</a:t>
                      </a: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971600" y="6093296"/>
            <a:ext cx="555626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*email indication of “Approve” from Alex Ashley, David Hunter, Ron </a:t>
            </a:r>
            <a:r>
              <a:rPr lang="en-US" dirty="0" smtClean="0"/>
              <a:t>Porat, Lei Wang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tx1"/>
                </a:solidFill>
                <a:ea typeface="ＭＳ Ｐゴシック" pitchFamily="34" charset="-128"/>
              </a:rPr>
              <a:t>802.11 WG Letter Ballot Comments – P802.11REVmc</a:t>
            </a:r>
            <a:endParaRPr lang="en-CA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2015</a:t>
            </a:r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Dorothy Stanley (Aruba Networks)</a:t>
            </a:r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smtClean="0"/>
              <a:t>Slide </a:t>
            </a:r>
            <a:fld id="{04DB4A89-15C8-4E45-B125-5017FF6EA3AB}" type="slidenum">
              <a:rPr lang="en-CA" smtClean="0"/>
              <a:pPr/>
              <a:t>4</a:t>
            </a:fld>
            <a:endParaRPr lang="en-CA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3640886"/>
              </p:ext>
            </p:extLst>
          </p:nvPr>
        </p:nvGraphicFramePr>
        <p:xfrm>
          <a:off x="762000" y="1905001"/>
          <a:ext cx="7554415" cy="3900265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801226"/>
                <a:gridCol w="1335377"/>
                <a:gridCol w="3586439"/>
                <a:gridCol w="1831373"/>
              </a:tblGrid>
              <a:tr h="99087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ID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Close Date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Title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Total Number of Comments received (Yes and No voters)</a:t>
                      </a: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</a:tr>
              <a:tr h="731721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193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02 Mar 2013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Technical Letter Ballot for P802.11REVmc Draft 1.0</a:t>
                      </a:r>
                    </a:p>
                    <a:p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801 (296 T, 505 E)</a:t>
                      </a:r>
                    </a:p>
                  </a:txBody>
                  <a:tcPr/>
                </a:tc>
              </a:tr>
              <a:tr h="544418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199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23 Oct 2013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First Recirculation Ballot for P802.11REVmc Draft 2.0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497 (379 T, 118 E)</a:t>
                      </a:r>
                    </a:p>
                  </a:txBody>
                  <a:tcPr/>
                </a:tc>
              </a:tr>
              <a:tr h="544418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23 Jun  2014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Second Recirculation Ballot for P802.11REVmc Draft 3.0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779 (300 T, 479 E)</a:t>
                      </a:r>
                    </a:p>
                  </a:txBody>
                  <a:tcPr/>
                </a:tc>
              </a:tr>
              <a:tr h="544418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206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17 Feb 2015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Third Recirculation Ballot for P802.11REVmc Draft 4.0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46 (21 T, 25 E)</a:t>
                      </a:r>
                    </a:p>
                  </a:txBody>
                  <a:tcPr/>
                </a:tc>
              </a:tr>
              <a:tr h="544418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Total</a:t>
                      </a: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2123 (996 T, 1127 E)</a:t>
                      </a: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476672"/>
            <a:ext cx="8496944" cy="1066800"/>
          </a:xfrm>
        </p:spPr>
        <p:txBody>
          <a:bodyPr/>
          <a:lstStyle/>
          <a:p>
            <a:r>
              <a:rPr lang="en-GB" dirty="0" smtClean="0">
                <a:ea typeface="ＭＳ Ｐゴシック" pitchFamily="34" charset="-128"/>
              </a:rPr>
              <a:t>Unsatisfied comments by commenter</a:t>
            </a:r>
            <a:endParaRPr lang="en-CA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2015</a:t>
            </a:r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Dorothy Stanley (Aruba Networks)</a:t>
            </a:r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smtClean="0"/>
              <a:t>Slide </a:t>
            </a:r>
            <a:fld id="{04DB4A89-15C8-4E45-B125-5017FF6EA3AB}" type="slidenum">
              <a:rPr lang="en-CA" smtClean="0"/>
              <a:pPr/>
              <a:t>5</a:t>
            </a:fld>
            <a:endParaRPr lang="en-CA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5205154"/>
              </p:ext>
            </p:extLst>
          </p:nvPr>
        </p:nvGraphicFramePr>
        <p:xfrm>
          <a:off x="1331640" y="1340768"/>
          <a:ext cx="6705601" cy="4103217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2286000"/>
                <a:gridCol w="914400"/>
                <a:gridCol w="914400"/>
                <a:gridCol w="914400"/>
                <a:gridCol w="914400"/>
                <a:gridCol w="762001"/>
              </a:tblGrid>
              <a:tr h="446641"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Voter</a:t>
                      </a: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LB193</a:t>
                      </a: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LB199</a:t>
                      </a: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LB202</a:t>
                      </a: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LB206</a:t>
                      </a: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Total</a:t>
                      </a: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1" marB="45711" horzOverflow="overflow"/>
                </a:tc>
              </a:tr>
              <a:tr h="33241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Bajko, Gabor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/>
                </a:tc>
              </a:tr>
              <a:tr h="33241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Erceg, Vinko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4</a:t>
                      </a:r>
                      <a:endParaRPr kumimoji="0" lang="en-GB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  <a:endParaRPr kumimoji="0" lang="en-GB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4</a:t>
                      </a:r>
                    </a:p>
                  </a:txBody>
                  <a:tcPr/>
                </a:tc>
              </a:tr>
              <a:tr h="33241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Fischer, Matthew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5</a:t>
                      </a: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3</a:t>
                      </a: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8</a:t>
                      </a: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</a:tr>
              <a:tr h="33241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Hart, Brian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2</a:t>
                      </a:r>
                    </a:p>
                  </a:txBody>
                  <a:tcPr/>
                </a:tc>
              </a:tr>
              <a:tr h="33241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Hedayat, </a:t>
                      </a:r>
                      <a:r>
                        <a:rPr lang="en-US" sz="1100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Ahmadreza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/>
                </a:tc>
              </a:tr>
              <a:tr h="33241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Jindal, </a:t>
                      </a:r>
                      <a:r>
                        <a:rPr lang="en-US" sz="1100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Nihar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2</a:t>
                      </a:r>
                    </a:p>
                  </a:txBody>
                  <a:tcPr/>
                </a:tc>
              </a:tr>
              <a:tr h="33241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Kolze</a:t>
                      </a: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, Tom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2</a:t>
                      </a:r>
                    </a:p>
                  </a:txBody>
                  <a:tcPr/>
                </a:tc>
              </a:tr>
              <a:tr h="33241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Rison, Mark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</a:t>
                      </a: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  <a:endParaRPr kumimoji="0" lang="en-GB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2</a:t>
                      </a: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20</a:t>
                      </a: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23</a:t>
                      </a: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</a:tr>
              <a:tr h="33241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Smith, Dwight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/>
                </a:tc>
              </a:tr>
              <a:tr h="33241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Wang, Qi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6</a:t>
                      </a:r>
                    </a:p>
                  </a:txBody>
                  <a:tcPr/>
                </a:tc>
              </a:tr>
              <a:tr h="33241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TOTAL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8</a:t>
                      </a: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5</a:t>
                      </a:r>
                      <a:endParaRPr kumimoji="0" lang="en-GB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16</a:t>
                      </a: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21</a:t>
                      </a: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50</a:t>
                      </a: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2339752" y="5661248"/>
            <a:ext cx="356443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In Progress</a:t>
            </a:r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568952" cy="1066800"/>
          </a:xfrm>
        </p:spPr>
        <p:txBody>
          <a:bodyPr/>
          <a:lstStyle/>
          <a:p>
            <a:r>
              <a:rPr lang="en-GB" dirty="0" smtClean="0">
                <a:ea typeface="ＭＳ Ｐゴシック" pitchFamily="34" charset="-128"/>
              </a:rPr>
              <a:t>Unsatisfied Comments – Topics</a:t>
            </a:r>
            <a:endParaRPr lang="en-CA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2015</a:t>
            </a:r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Dorothy Stanley (Aruba Networks)</a:t>
            </a:r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smtClean="0"/>
              <a:t>Slide </a:t>
            </a:r>
            <a:fld id="{04DB4A89-15C8-4E45-B125-5017FF6EA3AB}" type="slidenum">
              <a:rPr lang="en-CA" smtClean="0"/>
              <a:pPr/>
              <a:t>6</a:t>
            </a:fld>
            <a:endParaRPr lang="en-CA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711442"/>
              </p:ext>
            </p:extLst>
          </p:nvPr>
        </p:nvGraphicFramePr>
        <p:xfrm>
          <a:off x="2123728" y="1700808"/>
          <a:ext cx="5363230" cy="3889123"/>
        </p:xfrm>
        <a:graphic>
          <a:graphicData uri="http://schemas.openxmlformats.org/drawingml/2006/table">
            <a:tbl>
              <a:tblPr/>
              <a:tblGrid>
                <a:gridCol w="929273"/>
                <a:gridCol w="840771"/>
                <a:gridCol w="858470"/>
                <a:gridCol w="911572"/>
                <a:gridCol w="911572"/>
                <a:gridCol w="911572"/>
              </a:tblGrid>
              <a:tr h="568053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Topic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PHY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MAC (frame formats)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MAC (Others)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Editorial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Total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266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CA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</a:tr>
              <a:tr h="24266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CA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</a:tr>
              <a:tr h="24266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CA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</a:tr>
              <a:tr h="24266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CA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</a:tr>
              <a:tr h="14890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CA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</a:tr>
              <a:tr h="32318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CA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</a:tr>
              <a:tr h="35848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CA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</a:tr>
              <a:tr h="24266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CA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</a:tr>
              <a:tr h="24266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CA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</a:tr>
              <a:tr h="32318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CA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</a:tr>
              <a:tr h="270239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Total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2411760" y="5661248"/>
            <a:ext cx="356443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In Progress</a:t>
            </a:r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ea typeface="ＭＳ Ｐゴシック" pitchFamily="34" charset="-128"/>
              </a:rPr>
              <a:t>Unsatisfied comments</a:t>
            </a:r>
            <a:endParaRPr lang="en-CA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85800" y="1981200"/>
            <a:ext cx="3886200" cy="4114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GB" sz="1800" dirty="0" smtClean="0">
                <a:ea typeface="ＭＳ Ｐゴシック" pitchFamily="34" charset="-128"/>
              </a:rPr>
              <a:t>The composite of all unsatisfied comments and the resolutions approved by the comment resolution committee received during working group ballot may be found in the embedded document on the right:</a:t>
            </a:r>
          </a:p>
          <a:p>
            <a:pPr lvl="1">
              <a:lnSpc>
                <a:spcPct val="80000"/>
              </a:lnSpc>
            </a:pPr>
            <a:r>
              <a:rPr lang="en-GB" sz="1600" dirty="0" smtClean="0">
                <a:ea typeface="ＭＳ Ｐゴシック" pitchFamily="34" charset="-128"/>
              </a:rPr>
              <a:t>Double click on the icon to the right to open this.</a:t>
            </a:r>
          </a:p>
          <a:p>
            <a:pPr>
              <a:lnSpc>
                <a:spcPct val="80000"/>
              </a:lnSpc>
            </a:pPr>
            <a:endParaRPr lang="en-GB" sz="1800" dirty="0" smtClean="0">
              <a:ea typeface="ＭＳ Ｐゴシック" pitchFamily="34" charset="-128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2015</a:t>
            </a:r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Dorothy Stanley (Aruba Networks)</a:t>
            </a:r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smtClean="0"/>
              <a:t>Slide </a:t>
            </a:r>
            <a:fld id="{04DB4A89-15C8-4E45-B125-5017FF6EA3AB}" type="slidenum">
              <a:rPr lang="en-CA" smtClean="0"/>
              <a:pPr/>
              <a:t>7</a:t>
            </a:fld>
            <a:endParaRPr lang="en-CA"/>
          </a:p>
        </p:txBody>
      </p:sp>
      <p:sp>
        <p:nvSpPr>
          <p:cNvPr id="7" name="Rectangle 6"/>
          <p:cNvSpPr/>
          <p:nvPr/>
        </p:nvSpPr>
        <p:spPr>
          <a:xfrm>
            <a:off x="2267744" y="4725144"/>
            <a:ext cx="356443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In Progress</a:t>
            </a:r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err="1" smtClean="0"/>
              <a:t>TGmc</a:t>
            </a:r>
            <a:r>
              <a:rPr lang="en-CA" dirty="0" smtClean="0"/>
              <a:t> Timeline</a:t>
            </a:r>
            <a:endParaRPr lang="en-C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2015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Dorothy Stanley (Aruba Networks)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smtClean="0"/>
              <a:t>Slide </a:t>
            </a:r>
            <a:fld id="{4F92BD4B-6AF1-46AB-9E39-ADBC3F182791}" type="slidenum">
              <a:rPr lang="en-CA" smtClean="0"/>
              <a:pPr/>
              <a:t>8</a:t>
            </a:fld>
            <a:endParaRPr lang="en-CA"/>
          </a:p>
        </p:txBody>
      </p:sp>
      <p:graphicFrame>
        <p:nvGraphicFramePr>
          <p:cNvPr id="7" name="Group 15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41265586"/>
              </p:ext>
            </p:extLst>
          </p:nvPr>
        </p:nvGraphicFramePr>
        <p:xfrm>
          <a:off x="685800" y="1905000"/>
          <a:ext cx="8010525" cy="3901440"/>
        </p:xfrm>
        <a:graphic>
          <a:graphicData uri="http://schemas.openxmlformats.org/drawingml/2006/table">
            <a:tbl>
              <a:tblPr/>
              <a:tblGrid>
                <a:gridCol w="4114800"/>
                <a:gridCol w="2060575"/>
                <a:gridCol w="1835150"/>
              </a:tblGrid>
              <a:tr h="45720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Open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Close</a:t>
                      </a:r>
                      <a:endParaRPr kumimoji="0" lang="en-US" sz="4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Fourth recirculation (</a:t>
                      </a:r>
                      <a:r>
                        <a:rPr kumimoji="0" lang="en-US" sz="20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TGac</a:t>
                      </a:r>
                      <a:r>
                        <a:rPr kumimoji="0" 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 D5.0)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17-March-15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01-April-15</a:t>
                      </a: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First sponsor ballot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07-April-15</a:t>
                      </a:r>
                      <a:endParaRPr kumimoji="0" lang="en-US" sz="4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07-May-15</a:t>
                      </a:r>
                      <a:endParaRPr kumimoji="0" lang="en-US" sz="4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Second sponsor ballot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27-Sept-15</a:t>
                      </a:r>
                      <a:endParaRPr kumimoji="0" lang="en-US" sz="4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11-Oct-15</a:t>
                      </a:r>
                      <a:endParaRPr kumimoji="0" lang="en-US" sz="4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Third sponsor ballot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5-Jan-16</a:t>
                      </a:r>
                      <a:endParaRPr kumimoji="0" lang="en-US" sz="4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20-Jan-16</a:t>
                      </a:r>
                      <a:endParaRPr kumimoji="0" lang="en-US" sz="4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Fourth sponsor ballot (unchanged)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04-Feb-16</a:t>
                      </a:r>
                      <a:endParaRPr kumimoji="0" lang="en-US" sz="4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19-Feb-16</a:t>
                      </a:r>
                      <a:endParaRPr kumimoji="0" lang="en-US" sz="4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EC to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RevCom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Jan 16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RevCom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to Standards Board Mar teleconference-16 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</a:t>
                      </a: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2015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Dorothy Stanley (Aruba Networks)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/>
              <a:t>Slide </a:t>
            </a:r>
            <a:fld id="{2815944B-6DD9-43DC-AC34-03A77311A80C}" type="slidenum">
              <a:rPr lang="en-CA"/>
              <a:pPr/>
              <a:t>9</a:t>
            </a:fld>
            <a:endParaRPr lang="en-CA"/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References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17923</TotalTime>
  <Words>751</Words>
  <Application>Microsoft Office PowerPoint</Application>
  <PresentationFormat>On-screen Show (4:3)</PresentationFormat>
  <Paragraphs>278</Paragraphs>
  <Slides>9</Slides>
  <Notes>9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802-11-Submission</vt:lpstr>
      <vt:lpstr>Document</vt:lpstr>
      <vt:lpstr>P802.11REVmc Report to EC on Conditional Approval to go to Sponsor Ballot </vt:lpstr>
      <vt:lpstr>Introduction</vt:lpstr>
      <vt:lpstr>802.11 WG Letter Ballot Results – P802.11REVmc</vt:lpstr>
      <vt:lpstr>802.11 WG Letter Ballot Comments – P802.11REVmc</vt:lpstr>
      <vt:lpstr>Unsatisfied comments by commenter</vt:lpstr>
      <vt:lpstr>Unsatisfied Comments – Topics</vt:lpstr>
      <vt:lpstr>Unsatisfied comments</vt:lpstr>
      <vt:lpstr>TGmc Timeline</vt:lpstr>
      <vt:lpstr>References</vt:lpstr>
    </vt:vector>
  </TitlesOfParts>
  <Company>Aruba Networks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P802.11mc Report to EC on Conditional Approval to go to Sponsor Ballot</dc:title>
  <dc:creator>dstanley@arubanetworks.com</dc:creator>
  <cp:lastModifiedBy>Dorothy Stanley</cp:lastModifiedBy>
  <cp:revision>109</cp:revision>
  <cp:lastPrinted>1998-02-10T13:28:06Z</cp:lastPrinted>
  <dcterms:created xsi:type="dcterms:W3CDTF">2013-03-03T00:01:21Z</dcterms:created>
  <dcterms:modified xsi:type="dcterms:W3CDTF">2015-03-10T12:06:12Z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(2)4ELYC3vU5vFVG6v4c54OQgJjQ9vKRDWkqTmdVBT4ZqOYmPDGfmvJ2xJhoryczrfbz23MWmpP_x000d_
gav4FziIzXWcTsH+i651PaSY7ni9cNw9SmEnHCQ4A20WRn/qy3KdjLwyci/Ip42NjkGipGpi_x000d_
hiCkbcNeo52QpTbJgV4cNz4ZfR9nvNQVnw6lA0P007y0wIcKTAlsAjtedMYymdmMcv09TEdq_x000d_
rXHPaQmqlDvz3G1zZn</vt:lpwstr>
  </property>
  <property fmtid="{D5CDD505-2E9C-101B-9397-08002B2CF9AE}" pid="3" name="_ms_pID_7253431">
    <vt:lpwstr>Ih1qztCEIAExJBjLlCzb7Hkwh1kCCJ92yEQ6nA1NiiABzbG4Mkq9Mf_x000d_
2EPmBMXJ5UTJ7UD8xSKIItSEr8VCCpeYijIeqBfWZjYqg2rzNc+d6rLZNgJBdhGQz4nAJgSu_x000d_
QSw=</vt:lpwstr>
  </property>
</Properties>
</file>