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802.11-15/0287r3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2015-03-10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 smtClean="0">
                <a:ea typeface="ＭＳ Ｐゴシック" pitchFamily="34" charset="-128"/>
              </a:rPr>
              <a:t>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493259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5556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*email indication of “Approve” from Alex Ashley, David Hunter, Ron </a:t>
            </a:r>
            <a:r>
              <a:rPr lang="en-US" dirty="0" smtClean="0"/>
              <a:t>Porat, Lei Wang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40886"/>
              </p:ext>
            </p:extLst>
          </p:nvPr>
        </p:nvGraphicFramePr>
        <p:xfrm>
          <a:off x="762000" y="1905001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586439"/>
                <a:gridCol w="1831373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2123 (996 T, 1127 E)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205154"/>
              </p:ext>
            </p:extLst>
          </p:nvPr>
        </p:nvGraphicFramePr>
        <p:xfrm>
          <a:off x="1331640" y="134076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339752" y="5661248"/>
            <a:ext cx="3564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1442"/>
              </p:ext>
            </p:extLst>
          </p:nvPr>
        </p:nvGraphicFramePr>
        <p:xfrm>
          <a:off x="2123728" y="1700808"/>
          <a:ext cx="5363230" cy="3889123"/>
        </p:xfrm>
        <a:graphic>
          <a:graphicData uri="http://schemas.openxmlformats.org/drawingml/2006/table">
            <a:tbl>
              <a:tblPr/>
              <a:tblGrid>
                <a:gridCol w="929273"/>
                <a:gridCol w="840771"/>
                <a:gridCol w="858470"/>
                <a:gridCol w="911572"/>
                <a:gridCol w="911572"/>
                <a:gridCol w="911572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411760" y="5661248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2267744" y="4725144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265586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Mar teleconference-16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17923</TotalTime>
  <Words>751</Words>
  <Application>Microsoft Office PowerPoint</Application>
  <PresentationFormat>On-screen Show (4:3)</PresentationFormat>
  <Paragraphs>278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P802.11mc Report to EC on Conditional Approval to go to Sponsor Ballot</dc:title>
  <dc:creator>dstanley@arubanetworks.com</dc:creator>
  <cp:lastModifiedBy>Dorothy Stanley</cp:lastModifiedBy>
  <cp:revision>109</cp:revision>
  <cp:lastPrinted>1998-02-10T13:28:06Z</cp:lastPrinted>
  <dcterms:created xsi:type="dcterms:W3CDTF">2013-03-03T00:01:21Z</dcterms:created>
  <dcterms:modified xsi:type="dcterms:W3CDTF">2015-03-10T12:06:12Z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