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57" r:id="rId3"/>
    <p:sldId id="272" r:id="rId4"/>
    <p:sldId id="273" r:id="rId5"/>
    <p:sldId id="275" r:id="rId6"/>
    <p:sldId id="274" r:id="rId7"/>
    <p:sldId id="278" r:id="rId8"/>
    <p:sldId id="279" r:id="rId9"/>
    <p:sldId id="270" r:id="rId10"/>
  </p:sldIdLst>
  <p:sldSz cx="9144000" cy="6858000" type="screen4x3"/>
  <p:notesSz cx="6934200" cy="9280525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50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80" y="-90"/>
      </p:cViewPr>
      <p:guideLst>
        <p:guide orient="horz" pos="2923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 smtClean="0"/>
              <a:t>doc.: IEEE 802.11-15/0287r2</a:t>
            </a:r>
            <a:endParaRPr lang="en-CA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CA"/>
              <a:t>Page </a:t>
            </a:r>
            <a:fld id="{5ABED640-AF00-4474-88F0-00B969F96BCC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CA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73676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 smtClean="0"/>
              <a:t>doc.: IEEE 802.11-15/0287r2</a:t>
            </a:r>
            <a:endParaRPr lang="en-CA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/>
              <a:t>Page </a:t>
            </a:r>
            <a:fld id="{90457F90-05FA-43B5-BE98-57963B7D9E4D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561183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 smtClean="0"/>
              <a:t>doc.: IEEE 802.11-15/0287r2</a:t>
            </a:r>
            <a:endParaRPr lang="en-C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9F8C511B-4062-4BE9-8C69-4D49828CE8AF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 smtClean="0"/>
              <a:t>doc.: IEEE 802.11-15/0287r2</a:t>
            </a:r>
            <a:endParaRPr lang="en-C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348358D5-160B-4D19-957C-E2D1CB7326B0}" type="slidenum">
              <a:rPr lang="en-CA"/>
              <a:pPr/>
              <a:t>2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802.11-15/0287r2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9458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802.11-15/0287r2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74552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802.11-15/0287r2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802.11-15/0287r2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163727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802.11-15/0287r2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65682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802.11-15/0287r2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8</a:t>
            </a:fld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802.11-15/0287r2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86872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B0C8945-2C7D-46F8-9D9E-9F18E8A00FF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7AA4EA19-1B81-4109-8335-3360630218F8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ED9B002-A3BF-42AB-9ED0-5B589A0BA3E6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4F92BD4B-6AF1-46AB-9E39-ADBC3F182791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7347168F-FA94-405B-BD09-8B00E069501A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AE5BF04-57D6-4B7E-88C3-0A2128F44D8D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71866CA-710D-4EC9-86C4-6811179DE46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4DB4A89-15C8-4E45-B125-5017FF6EA3A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EA3E438-5D3D-4ED6-91E9-4156EBC8260E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28D39A3B-6D8F-4B83-A618-B4063997B94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CD868FF-2929-4B0B-8626-CB41982B84C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29008660-6A77-4F8A-B0A4-0FEB7B5991A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802.11-15/0287r2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238485AB-6CB7-4626-9233-B1CFFA7D6238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22040"/>
            <a:ext cx="8278688" cy="1066800"/>
          </a:xfrm>
          <a:noFill/>
          <a:ln/>
        </p:spPr>
        <p:txBody>
          <a:bodyPr/>
          <a:lstStyle/>
          <a:p>
            <a:pPr lvl="0"/>
            <a:r>
              <a:rPr lang="en-US" dirty="0" smtClean="0"/>
              <a:t>P802.11REVmc </a:t>
            </a:r>
            <a:r>
              <a:rPr lang="en-US" dirty="0"/>
              <a:t>Report to EC on </a:t>
            </a:r>
            <a:r>
              <a:rPr lang="en-US" dirty="0" smtClean="0"/>
              <a:t>Conditional Approval </a:t>
            </a:r>
            <a:r>
              <a:rPr lang="en-US" dirty="0"/>
              <a:t>to go to Sponsor Ballot</a:t>
            </a:r>
            <a:br>
              <a:rPr lang="en-US" dirty="0"/>
            </a:b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386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2015-03-08</a:t>
            </a:r>
            <a:endParaRPr lang="en-CA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9259372"/>
              </p:ext>
            </p:extLst>
          </p:nvPr>
        </p:nvGraphicFramePr>
        <p:xfrm>
          <a:off x="523875" y="2619375"/>
          <a:ext cx="800100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1" name="Document" r:id="rId4" imgW="8248712" imgH="2756611" progId="Word.Document.8">
                  <p:embed/>
                </p:oleObj>
              </mc:Choice>
              <mc:Fallback>
                <p:oleObj name="Document" r:id="rId4" imgW="8248712" imgH="2756611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619375"/>
                        <a:ext cx="8001000" cy="266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11189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90EAF1B9-E8B2-45F5-A0BA-741F10AEC3FD}" type="slidenum">
              <a:rPr lang="en-CA"/>
              <a:pPr/>
              <a:t>2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 smtClean="0"/>
              <a:t>Introduction</a:t>
            </a:r>
            <a:endParaRPr lang="en-CA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This document contains the report to the IEEE 802 Executive Committee in support of a request for conditional approval to send IEEE P802.11REVmc Draft 4.0 to Sponsor Ballot.</a:t>
            </a:r>
          </a:p>
          <a:p>
            <a:r>
              <a:rPr lang="en-GB" dirty="0" smtClean="0">
                <a:ea typeface="ＭＳ Ｐゴシック" pitchFamily="34" charset="-128"/>
              </a:rPr>
              <a:t>This document was approved during the plenary session of the 802.11 working group on xx March 2015.</a:t>
            </a:r>
          </a:p>
          <a:p>
            <a:pPr lvl="1"/>
            <a:r>
              <a:rPr lang="en-GB" dirty="0" smtClean="0">
                <a:ea typeface="ＭＳ Ｐゴシック" pitchFamily="34" charset="-128"/>
              </a:rPr>
              <a:t>Passed in the Working Group  xx yes, x no , x abstain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802.11 WG Letter Ballot Results – P802.11REVmc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3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084637"/>
              </p:ext>
            </p:extLst>
          </p:nvPr>
        </p:nvGraphicFramePr>
        <p:xfrm>
          <a:off x="304800" y="1905001"/>
          <a:ext cx="8534400" cy="3711939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533400"/>
                <a:gridCol w="781472"/>
                <a:gridCol w="2495128"/>
                <a:gridCol w="1219200"/>
                <a:gridCol w="533400"/>
                <a:gridCol w="533400"/>
                <a:gridCol w="381000"/>
                <a:gridCol w="381000"/>
                <a:gridCol w="381000"/>
                <a:gridCol w="533400"/>
                <a:gridCol w="381000"/>
                <a:gridCol w="381000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02 Mar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P802.11REVmc draft 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325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88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 Oct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P802.11REVmc draft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325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 Jun 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P802.11REVmc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325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 Feb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P802.11REVmc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325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94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 206 Post-Ballot vote change*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95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71600" y="6093296"/>
            <a:ext cx="48371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*email indication of “Approve” from Alex Ashley, David Hunter, Ron Porat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802.11 WG Letter Ballot Comments – P802.11REVmc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4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5564114"/>
              </p:ext>
            </p:extLst>
          </p:nvPr>
        </p:nvGraphicFramePr>
        <p:xfrm>
          <a:off x="762000" y="1905000"/>
          <a:ext cx="7162800" cy="389919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759691"/>
                <a:gridCol w="1266152"/>
                <a:gridCol w="3400521"/>
                <a:gridCol w="1736436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voters)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02 Mar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P802.11REVmc Draft 1.0</a:t>
                      </a:r>
                    </a:p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801 (296 T, 505 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 Oct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P802.11REVmc Draft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497 (379 T, 118 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 Jun  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P802.11REVmc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779 (300 T, 479 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 Feb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P802.11REVmc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46 (21 T, 25 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774265"/>
              </p:ext>
            </p:extLst>
          </p:nvPr>
        </p:nvGraphicFramePr>
        <p:xfrm>
          <a:off x="1331640" y="1340768"/>
          <a:ext cx="6705601" cy="443563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286000"/>
                <a:gridCol w="914400"/>
                <a:gridCol w="914400"/>
                <a:gridCol w="914400"/>
                <a:gridCol w="914400"/>
                <a:gridCol w="762001"/>
              </a:tblGrid>
              <a:tr h="446641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LB193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LB199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LB202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LB206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Bajko, Gabor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Erceg, Vinko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Fischer, Matthew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Hart, Brian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Hedayat,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Ahmadreza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Jindal,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Nihar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Kolze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, Tom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Rison, Mark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Smith, Dwight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Wang, Lei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Wang, Qi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411760" y="5517232"/>
            <a:ext cx="35644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 Progress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68952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– Topics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11442"/>
              </p:ext>
            </p:extLst>
          </p:nvPr>
        </p:nvGraphicFramePr>
        <p:xfrm>
          <a:off x="2123728" y="1700808"/>
          <a:ext cx="5363230" cy="3889123"/>
        </p:xfrm>
        <a:graphic>
          <a:graphicData uri="http://schemas.openxmlformats.org/drawingml/2006/table">
            <a:tbl>
              <a:tblPr/>
              <a:tblGrid>
                <a:gridCol w="929273"/>
                <a:gridCol w="840771"/>
                <a:gridCol w="858470"/>
                <a:gridCol w="911572"/>
                <a:gridCol w="911572"/>
                <a:gridCol w="911572"/>
              </a:tblGrid>
              <a:tr h="568053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Topic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PHY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MAC (frame formats)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MAC (Others)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Editorial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Total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1489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231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584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231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70239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Total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3851920" y="5661248"/>
            <a:ext cx="35644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 Progress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 smtClean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 smtClean="0">
              <a:ea typeface="ＭＳ Ｐゴシック" pitchFamily="34" charset="-128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7" name="Rectangle 6"/>
          <p:cNvSpPr/>
          <p:nvPr/>
        </p:nvSpPr>
        <p:spPr>
          <a:xfrm>
            <a:off x="3203848" y="4509120"/>
            <a:ext cx="35644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 Progress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TGmc</a:t>
            </a:r>
            <a:r>
              <a:rPr lang="en-CA" dirty="0" smtClean="0"/>
              <a:t> Timeline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4F92BD4B-6AF1-46AB-9E39-ADBC3F182791}" type="slidenum">
              <a:rPr lang="en-CA" smtClean="0"/>
              <a:pPr/>
              <a:t>8</a:t>
            </a:fld>
            <a:endParaRPr lang="en-CA"/>
          </a:p>
        </p:txBody>
      </p:sp>
      <p:graphicFrame>
        <p:nvGraphicFramePr>
          <p:cNvPr id="7" name="Group 15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1265586"/>
              </p:ext>
            </p:extLst>
          </p:nvPr>
        </p:nvGraphicFramePr>
        <p:xfrm>
          <a:off x="685800" y="1905000"/>
          <a:ext cx="8010525" cy="3901440"/>
        </p:xfrm>
        <a:graphic>
          <a:graphicData uri="http://schemas.openxmlformats.org/drawingml/2006/table">
            <a:tbl>
              <a:tblPr/>
              <a:tblGrid>
                <a:gridCol w="4114800"/>
                <a:gridCol w="2060575"/>
                <a:gridCol w="183515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Open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Close</a:t>
                      </a:r>
                      <a:endParaRPr kumimoji="0" lang="en-US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Fourth recirculation (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TGac</a:t>
                      </a: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 D5.0)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17-March-15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01-April-15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First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07-April-15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07-May-15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Second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27-Sept-15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11-Oct-15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Third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5-Jan-16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20-Jan-16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Fourth sponsor ballot (unchanged)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04-Feb-16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19-Feb-16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EC to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RevCom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Jan 16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RevCom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to Standards Board Mar teleconference-16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2815944B-6DD9-43DC-AC34-03A77311A80C}" type="slidenum">
              <a:rPr lang="en-CA"/>
              <a:pPr/>
              <a:t>9</a:t>
            </a:fld>
            <a:endParaRPr lang="en-CA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16500</TotalTime>
  <Words>732</Words>
  <Application>Microsoft Office PowerPoint</Application>
  <PresentationFormat>On-screen Show (4:3)</PresentationFormat>
  <Paragraphs>267</Paragraphs>
  <Slides>9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802-11-Submission</vt:lpstr>
      <vt:lpstr>Document</vt:lpstr>
      <vt:lpstr>P802.11REVmc Report to EC on Conditional Approval to go to Sponsor Ballot </vt:lpstr>
      <vt:lpstr>Introduction</vt:lpstr>
      <vt:lpstr>802.11 WG Letter Ballot Results – P802.11REVmc</vt:lpstr>
      <vt:lpstr>802.11 WG Letter Ballot Comments – P802.11REVmc</vt:lpstr>
      <vt:lpstr>Unsatisfied comments by commenter</vt:lpstr>
      <vt:lpstr>Unsatisfied Comments – Topics</vt:lpstr>
      <vt:lpstr>Unsatisfied comments</vt:lpstr>
      <vt:lpstr>TGmc Timeline</vt:lpstr>
      <vt:lpstr>References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P802.11ac Report to EC on Conditional Approval to go to Sponsor Ballot</dc:title>
  <dc:creator>Osama Aboul-Magd</dc:creator>
  <cp:lastModifiedBy>Dorothy Stanley</cp:lastModifiedBy>
  <cp:revision>100</cp:revision>
  <cp:lastPrinted>1998-02-10T13:28:06Z</cp:lastPrinted>
  <dcterms:created xsi:type="dcterms:W3CDTF">2013-03-03T00:01:21Z</dcterms:created>
  <dcterms:modified xsi:type="dcterms:W3CDTF">2015-03-07T16:06:23Z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(2)4ELYC3vU5vFVG6v4c54OQgJjQ9vKRDWkqTmdVBT4ZqOYmPDGfmvJ2xJhoryczrfbz23MWmpP_x000d_
gav4FziIzXWcTsH+i651PaSY7ni9cNw9SmEnHCQ4A20WRn/qy3KdjLwyci/Ip42NjkGipGpi_x000d_
hiCkbcNeo52QpTbJgV4cNz4ZfR9nvNQVnw6lA0P007y0wIcKTAlsAjtedMYymdmMcv09TEdq_x000d_
rXHPaQmqlDvz3G1zZn</vt:lpwstr>
  </property>
  <property fmtid="{D5CDD505-2E9C-101B-9397-08002B2CF9AE}" pid="3" name="_ms_pID_7253431">
    <vt:lpwstr>Ih1qztCEIAExJBjLlCzb7Hkwh1kCCJ92yEQ6nA1NiiABzbG4Mkq9Mf_x000d_
2EPmBMXJ5UTJ7UD8xSKIItSEr8VCCpeYijIeqBfWZjYqg2rzNc+d6rLZNgJBdhGQz4nAJgSu_x000d_
QSw=</vt:lpwstr>
  </property>
</Properties>
</file>