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2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802.11-15/0287r0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P802.11REVmc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2015-02-26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259372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P802.11REVmc Draft 4.0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xx March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25919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206 Post-Ballot vote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change*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093296"/>
            <a:ext cx="3272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*email indication of “Approve” from Alex Ashley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64114"/>
              </p:ext>
            </p:extLst>
          </p:nvPr>
        </p:nvGraphicFramePr>
        <p:xfrm>
          <a:off x="762000" y="1905000"/>
          <a:ext cx="7162800" cy="38991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801 (296 T, 505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497 (379 T, 118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779 (300 T, 479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 (21 T, 25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61734"/>
              </p:ext>
            </p:extLst>
          </p:nvPr>
        </p:nvGraphicFramePr>
        <p:xfrm>
          <a:off x="1331640" y="1340768"/>
          <a:ext cx="6705601" cy="476804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LB193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LB206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Bajko, Gabor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Erceg, Vinko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Fischer, Matthew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Hart, Brian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Hedayat,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Ahmadreza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Hunter, David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Jindal,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Nihar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Kolze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Tom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Porat, Ron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Rison, Mark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Smith, Dwight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Lei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Qi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789783" y="2967335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1442"/>
              </p:ext>
            </p:extLst>
          </p:nvPr>
        </p:nvGraphicFramePr>
        <p:xfrm>
          <a:off x="2123728" y="1700808"/>
          <a:ext cx="5363230" cy="3889123"/>
        </p:xfrm>
        <a:graphic>
          <a:graphicData uri="http://schemas.openxmlformats.org/drawingml/2006/table">
            <a:tbl>
              <a:tblPr/>
              <a:tblGrid>
                <a:gridCol w="929273"/>
                <a:gridCol w="840771"/>
                <a:gridCol w="858470"/>
                <a:gridCol w="911572"/>
                <a:gridCol w="911572"/>
                <a:gridCol w="911572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Editorial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789783" y="2967335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2789783" y="2967335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847042"/>
              </p:ext>
            </p:extLst>
          </p:nvPr>
        </p:nvGraphicFramePr>
        <p:xfrm>
          <a:off x="685800" y="1905000"/>
          <a:ext cx="8010525" cy="411480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17-March-15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01-April-15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07-April-15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07-May-15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20-July-15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04-Aug-15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04-Sept-15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19-Sept-15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3-Nov-15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Fifth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3-Dec-15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18-Dec-15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Jan-16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Feb-16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14619</TotalTime>
  <Words>713</Words>
  <Application>Microsoft Office PowerPoint</Application>
  <PresentationFormat>On-screen Show (4:3)</PresentationFormat>
  <Paragraphs>229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P802.11REVmc Report to EC on Conditional Approval to go to Sponsor Ballot </vt:lpstr>
      <vt:lpstr>Introduction</vt:lpstr>
      <vt:lpstr>802.11 WG Letter Ballot Results – P802.11REVmc</vt:lpstr>
      <vt:lpstr>802.11 WG Letter Ballot Comments – P802.11REVmc</vt:lpstr>
      <vt:lpstr>Unsatisfied comments by commenter</vt:lpstr>
      <vt:lpstr>Unsatisfied Comments – Topics</vt:lpstr>
      <vt:lpstr>Unsatisfied comments</vt:lpstr>
      <vt:lpstr>TGmc Timeline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Osama Aboul-Magd</dc:creator>
  <cp:lastModifiedBy>Dorothy Stanley</cp:lastModifiedBy>
  <cp:revision>81</cp:revision>
  <cp:lastPrinted>1998-02-10T13:28:06Z</cp:lastPrinted>
  <dcterms:created xsi:type="dcterms:W3CDTF">2013-03-03T00:01:21Z</dcterms:created>
  <dcterms:modified xsi:type="dcterms:W3CDTF">2015-02-27T14:56:48Z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