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465" r:id="rId7"/>
    <p:sldId id="466" r:id="rId8"/>
    <p:sldId id="414" r:id="rId9"/>
    <p:sldId id="432" r:id="rId10"/>
    <p:sldId id="468" r:id="rId11"/>
    <p:sldId id="470" r:id="rId12"/>
    <p:sldId id="471" r:id="rId13"/>
    <p:sldId id="472" r:id="rId14"/>
    <p:sldId id="473" r:id="rId15"/>
    <p:sldId id="474" r:id="rId16"/>
    <p:sldId id="439" r:id="rId17"/>
    <p:sldId id="475" r:id="rId18"/>
    <p:sldId id="469" r:id="rId19"/>
    <p:sldId id="476" r:id="rId20"/>
    <p:sldId id="430" r:id="rId21"/>
    <p:sldId id="477" r:id="rId22"/>
    <p:sldId id="426" r:id="rId23"/>
    <p:sldId id="467"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3" autoAdjust="0"/>
    <p:restoredTop sz="98109" autoAdjust="0"/>
  </p:normalViewPr>
  <p:slideViewPr>
    <p:cSldViewPr>
      <p:cViewPr varScale="1">
        <p:scale>
          <a:sx n="83" d="100"/>
          <a:sy n="83" d="100"/>
        </p:scale>
        <p:origin x="-6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P802.11-15/0237r5</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P802.11-15/0237r5</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P802.11-15/0237r5</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P802.11-15/0237r5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a:t>
            </a:r>
            <a:r>
              <a:rPr lang="en-GB" sz="2000" b="0" dirty="0" smtClean="0"/>
              <a:t>13:</a:t>
            </a:r>
            <a:r>
              <a:rPr lang="en-GB" sz="2000" b="0" dirty="0"/>
              <a:t>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a:t>
            </a:r>
            <a:r>
              <a:rPr lang="en-US">
                <a:latin typeface="Arial" charset="0"/>
                <a:cs typeface="Arial" charset="0"/>
              </a:rPr>
              <a:t>, </a:t>
            </a:r>
            <a:r>
              <a:rPr lang="en-US"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417218"/>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Review the entire draft to be sure that it is clear that the selective reception method (SYNRA) does not apply to IBSS, PBSS, or Mesh.  - ongoing</a:t>
            </a:r>
          </a:p>
          <a:p>
            <a:pPr lvl="0"/>
            <a:r>
              <a:rPr lang="en-US" sz="1800" dirty="0" smtClean="0">
                <a:solidFill>
                  <a:srgbClr val="FFC000"/>
                </a:solidFill>
              </a:rPr>
              <a:t>Text in 4.3.7 for a “Distributed Portal” concept – Michael F</a:t>
            </a:r>
            <a:endParaRPr lang="en-US" sz="1800" dirty="0">
              <a:solidFill>
                <a:srgbClr val="FFC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54556</TotalTime>
  <Words>2326</Words>
  <Application>Microsoft Macintosh PowerPoint</Application>
  <PresentationFormat>On-screen Show (4:3)</PresentationFormat>
  <Paragraphs>375</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16:00 – 18:00, Hall B, Wing 3</vt:lpstr>
      <vt:lpstr>Thursday, 12 March 2015 08:00 – 10:00, Hall C1, Wing 3</vt:lpstr>
      <vt:lpstr>Thursday, 12 March 2015 10:30 – 12:30, Hall C1, Wing 3</vt:lpstr>
      <vt:lpstr>Thursday, 12 March 2015 13:30 – 15:30,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752</cp:revision>
  <cp:lastPrinted>1998-02-10T13:28:06Z</cp:lastPrinted>
  <dcterms:created xsi:type="dcterms:W3CDTF">2006-12-04T03:46:13Z</dcterms:created>
  <dcterms:modified xsi:type="dcterms:W3CDTF">2015-03-11T11:24:41Z</dcterms:modified>
</cp:coreProperties>
</file>