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65" r:id="rId7"/>
    <p:sldId id="466" r:id="rId8"/>
    <p:sldId id="414" r:id="rId9"/>
    <p:sldId id="393" r:id="rId10"/>
    <p:sldId id="394" r:id="rId11"/>
    <p:sldId id="395" r:id="rId12"/>
    <p:sldId id="396" r:id="rId13"/>
    <p:sldId id="397" r:id="rId14"/>
    <p:sldId id="432" r:id="rId15"/>
    <p:sldId id="439" r:id="rId16"/>
    <p:sldId id="430" r:id="rId17"/>
    <p:sldId id="42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varScale="1">
        <p:scale>
          <a:sx n="99" d="100"/>
          <a:sy n="99" d="100"/>
        </p:scale>
        <p:origin x="-104" y="-2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128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a:t>
            </a:r>
            <a:r>
              <a:rPr lang="en-US" sz="1800" b="1" dirty="0" smtClean="0"/>
              <a:t>/0237r0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a:t>
            </a:r>
            <a:r>
              <a:rPr lang="en-US" sz="1800" b="0" dirty="0" smtClean="0">
                <a:latin typeface="Arial" charset="0"/>
              </a:rPr>
              <a:t>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a:t>
            </a:r>
            <a:endParaRPr lang="en-US" b="0" dirty="0"/>
          </a:p>
          <a:p>
            <a:pPr lvl="1">
              <a:lnSpc>
                <a:spcPct val="80000"/>
              </a:lnSpc>
            </a:pPr>
            <a:r>
              <a:rPr lang="en-US" dirty="0"/>
              <a:t>Yes:    No:    Abstain: </a:t>
            </a:r>
          </a:p>
          <a:p>
            <a:pPr>
              <a:lnSpc>
                <a:spcPct val="80000"/>
              </a:lnSpc>
            </a:pPr>
            <a:r>
              <a:rPr lang="en-US" b="0" dirty="0"/>
              <a:t>Approval of the Minutes of Teleconferences since Atlanta:</a:t>
            </a:r>
          </a:p>
          <a:p>
            <a:pPr lvl="1">
              <a:lnSpc>
                <a:spcPct val="80000"/>
              </a:lnSpc>
            </a:pPr>
            <a:r>
              <a:rPr lang="en-US" dirty="0"/>
              <a:t>TBD</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12 March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t>
            </a:r>
            <a:r>
              <a:rPr lang="en-US" b="0" dirty="0" smtClean="0">
                <a:cs typeface="ＭＳ Ｐゴシック" charset="0"/>
              </a:rPr>
              <a:t>and discussion of </a:t>
            </a:r>
            <a:r>
              <a:rPr lang="en-US" b="0" dirty="0" smtClean="0">
                <a:cs typeface="ＭＳ Ｐゴシック" charset="0"/>
              </a:rPr>
              <a:t>submissions / Resolution of Comments / Improvement of the Draft</a:t>
            </a:r>
            <a:endParaRPr lang="en-US" b="0" dirty="0" smtClean="0">
              <a:cs typeface="ＭＳ Ｐゴシック" charset="0"/>
            </a:endParaRPr>
          </a:p>
          <a:p>
            <a:pPr>
              <a:lnSpc>
                <a:spcPct val="90000"/>
              </a:lnSpc>
            </a:pPr>
            <a:r>
              <a:rPr lang="en-US" b="0" dirty="0">
                <a:cs typeface="ＭＳ Ｐゴシック" charset="0"/>
              </a:rPr>
              <a:t>M</a:t>
            </a:r>
            <a:r>
              <a:rPr lang="en-US" sz="2000" b="0" dirty="0">
                <a:cs typeface="ＭＳ Ｐゴシック" charset="0"/>
              </a:rPr>
              <a:t>otion:</a:t>
            </a:r>
          </a:p>
          <a:p>
            <a:pPr marL="457200" lvl="1" indent="0">
              <a:lnSpc>
                <a:spcPct val="90000"/>
              </a:lnSpc>
              <a:buNone/>
            </a:pPr>
            <a:r>
              <a:rPr lang="en-US" sz="1800" dirty="0">
                <a:cs typeface="ＭＳ Ｐゴシック" charset="0"/>
              </a:rPr>
              <a:t>Instruct the editor to prepare a </a:t>
            </a:r>
            <a:r>
              <a:rPr lang="en-US" sz="1800" dirty="0" smtClean="0">
                <a:cs typeface="ＭＳ Ｐゴシック" charset="0"/>
              </a:rPr>
              <a:t>P802.11ak_D1.0 </a:t>
            </a:r>
            <a:r>
              <a:rPr lang="en-US" sz="1800" dirty="0">
                <a:cs typeface="ＭＳ Ｐゴシック" charset="0"/>
              </a:rPr>
              <a:t>incorporating the CID resolutions approved at this session:</a:t>
            </a:r>
          </a:p>
          <a:p>
            <a:pPr marL="457200" lvl="1" indent="0">
              <a:lnSpc>
                <a:spcPct val="90000"/>
              </a:lnSpc>
              <a:buNone/>
            </a:pPr>
            <a:r>
              <a:rPr lang="en-US" sz="1800" dirty="0" smtClean="0">
                <a:cs typeface="ＭＳ Ｐゴシック" charset="0"/>
              </a:rPr>
              <a:t>Mover</a:t>
            </a:r>
            <a:r>
              <a:rPr lang="en-US" sz="1800" dirty="0">
                <a:cs typeface="ＭＳ Ｐゴシック" charset="0"/>
              </a:rPr>
              <a:t>:  </a:t>
            </a:r>
            <a:r>
              <a:rPr lang="en-US" sz="1800" dirty="0" smtClean="0">
                <a:cs typeface="ＭＳ Ｐゴシック" charset="0"/>
              </a:rPr>
              <a:t>Seconder</a:t>
            </a:r>
            <a:r>
              <a:rPr lang="en-US" sz="1800" dirty="0">
                <a:cs typeface="ＭＳ Ｐゴシック" charset="0"/>
              </a:rPr>
              <a:t>: </a:t>
            </a:r>
            <a:endParaRPr lang="en-US" sz="1800" dirty="0" smtClean="0">
              <a:cs typeface="ＭＳ Ｐゴシック" charset="0"/>
            </a:endParaRPr>
          </a:p>
          <a:p>
            <a:pPr marL="457200" lvl="1" indent="0">
              <a:lnSpc>
                <a:spcPct val="90000"/>
              </a:lnSpc>
              <a:buNone/>
            </a:pPr>
            <a:r>
              <a:rPr lang="en-US" sz="1800" dirty="0" smtClean="0">
                <a:cs typeface="ＭＳ Ｐゴシック" charset="0"/>
              </a:rPr>
              <a:t>Yes</a:t>
            </a:r>
            <a:r>
              <a:rPr lang="en-US" sz="1800" dirty="0">
                <a:cs typeface="ＭＳ Ｐゴシック" charset="0"/>
              </a:rPr>
              <a:t>:  </a:t>
            </a:r>
            <a:r>
              <a:rPr lang="en-US" sz="1800" dirty="0" smtClean="0">
                <a:cs typeface="ＭＳ Ｐゴシック" charset="0"/>
              </a:rPr>
              <a:t>  </a:t>
            </a:r>
            <a:r>
              <a:rPr lang="en-US" sz="1800" dirty="0">
                <a:cs typeface="ＭＳ Ｐゴシック" charset="0"/>
              </a:rPr>
              <a:t>No:  </a:t>
            </a:r>
            <a:r>
              <a:rPr lang="en-US" sz="1800" dirty="0" smtClean="0">
                <a:cs typeface="ＭＳ Ｐゴシック" charset="0"/>
              </a:rPr>
              <a:t>  </a:t>
            </a:r>
            <a:r>
              <a:rPr lang="en-US" sz="1800" dirty="0">
                <a:cs typeface="ＭＳ Ｐゴシック" charset="0"/>
              </a:rPr>
              <a:t>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a:t>
            </a:r>
            <a:r>
              <a:rPr lang="en-GB" dirty="0" smtClean="0"/>
              <a:t>559r17, </a:t>
            </a:r>
            <a:r>
              <a:rPr lang="en-GB" dirty="0" smtClean="0"/>
              <a:t>“</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a:t>
            </a:r>
            <a:r>
              <a:rPr lang="en-US" sz="2800" dirty="0" smtClean="0">
                <a:latin typeface="Arial" charset="0"/>
              </a:rPr>
              <a:t>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842364" y="1447800"/>
            <a:ext cx="5476826" cy="3962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a:t>
            </a:r>
            <a:r>
              <a:rPr lang="en-US" sz="4000" dirty="0" smtClean="0">
                <a:latin typeface="Arial"/>
                <a:cs typeface="Arial"/>
              </a:rPr>
              <a:t>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a:t>
            </a:r>
            <a:r>
              <a:rPr lang="en-US" sz="2400" dirty="0" smtClean="0"/>
              <a:t>–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8825172"/>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r>
                        <a:rPr lang="en-US" sz="2400" baseline="0" dirty="0" smtClean="0"/>
                        <a:t> – Ad Hoc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00B050"/>
                </a:solidFill>
              </a:rPr>
              <a:t>CID </a:t>
            </a:r>
            <a:r>
              <a:rPr lang="en-US" sz="1800" dirty="0">
                <a:solidFill>
                  <a:srgbClr val="00B050"/>
                </a:solidFill>
              </a:rPr>
              <a:t>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smtClean="0">
                <a:solidFill>
                  <a:srgbClr val="00B050"/>
                </a:solidFill>
              </a:rPr>
              <a:t>Review the </a:t>
            </a:r>
            <a:r>
              <a:rPr lang="en-US" sz="1800" dirty="0">
                <a:solidFill>
                  <a:srgbClr val="00B050"/>
                </a:solidFill>
              </a:rPr>
              <a:t>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smtClean="0">
                <a:solidFill>
                  <a:srgbClr val="FFC000"/>
                </a:solidFill>
              </a:rPr>
              <a:t>Text </a:t>
            </a:r>
            <a:r>
              <a:rPr lang="en-US" sz="1800" dirty="0" smtClean="0">
                <a:solidFill>
                  <a:srgbClr val="FFC000"/>
                </a:solidFill>
              </a:rPr>
              <a:t>in 4.3.7 for a “Distributed Portal” concept – Michael F</a:t>
            </a:r>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Adjourn Ad-Hoc meeting</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53180</TotalTime>
  <Words>1714</Words>
  <Application>Microsoft Macintosh PowerPoint</Application>
  <PresentationFormat>On-screen Show (4:3)</PresentationFormat>
  <Paragraphs>278</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08:00-10:00</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08:00 – 10:00</vt:lpstr>
      <vt:lpstr>Tuesday, 13 January 2015 19:30 – 21:30</vt:lpstr>
      <vt:lpstr>Thursday, 12 March 2015 08:00 – 10:00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720</cp:revision>
  <cp:lastPrinted>1998-02-10T13:28:06Z</cp:lastPrinted>
  <dcterms:created xsi:type="dcterms:W3CDTF">2006-12-04T03:46:13Z</dcterms:created>
  <dcterms:modified xsi:type="dcterms:W3CDTF">2015-01-29T04:59:03Z</dcterms:modified>
</cp:coreProperties>
</file>