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40" r:id="rId14"/>
    <p:sldId id="326" r:id="rId15"/>
    <p:sldId id="325" r:id="rId16"/>
    <p:sldId id="305" r:id="rId17"/>
    <p:sldId id="289" r:id="rId18"/>
    <p:sldId id="297" r:id="rId19"/>
    <p:sldId id="342" r:id="rId20"/>
    <p:sldId id="303" r:id="rId21"/>
    <p:sldId id="328" r:id="rId22"/>
    <p:sldId id="341"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22" autoAdjust="0"/>
    <p:restoredTop sz="95683" autoAdjust="0"/>
  </p:normalViewPr>
  <p:slideViewPr>
    <p:cSldViewPr>
      <p:cViewPr>
        <p:scale>
          <a:sx n="93" d="100"/>
          <a:sy n="93" d="100"/>
        </p:scale>
        <p:origin x="-2154"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802.11-15/0223r0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Stanley(Aruba)</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802.11-15/0223r0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Stanley(Aruba)</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802.11-15/0223r0</a:t>
            </a:r>
            <a:endParaRPr lang="en-US"/>
          </a:p>
        </p:txBody>
      </p:sp>
      <p:sp>
        <p:nvSpPr>
          <p:cNvPr id="11267" name="Rectangle 3"/>
          <p:cNvSpPr>
            <a:spLocks noGrp="1" noChangeArrowheads="1"/>
          </p:cNvSpPr>
          <p:nvPr>
            <p:ph type="dt" sz="quarter" idx="1"/>
          </p:nvPr>
        </p:nvSpPr>
        <p:spPr>
          <a:noFill/>
        </p:spPr>
        <p:txBody>
          <a:bodyPr/>
          <a:lstStyle/>
          <a:p>
            <a:r>
              <a:rPr lang="en-US" smtClean="0"/>
              <a:t>March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802.11-15/0223r0</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2015</a:t>
            </a:r>
            <a:endParaRPr lang="en-US" altLang="en-US" sz="1400" smtClean="0"/>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Stanley(Aruba)</a:t>
            </a:r>
            <a:endParaRPr lang="en-US" altLang="en-US" sz="1200" b="0" smtClean="0"/>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15</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802.11-15/0223r0</a:t>
            </a:r>
            <a:endParaRPr lang="en-US"/>
          </a:p>
        </p:txBody>
      </p:sp>
      <p:sp>
        <p:nvSpPr>
          <p:cNvPr id="12291" name="Rectangle 3"/>
          <p:cNvSpPr>
            <a:spLocks noGrp="1" noChangeArrowheads="1"/>
          </p:cNvSpPr>
          <p:nvPr>
            <p:ph type="dt" sz="quarter" idx="1"/>
          </p:nvPr>
        </p:nvSpPr>
        <p:spPr>
          <a:noFill/>
        </p:spPr>
        <p:txBody>
          <a:bodyPr/>
          <a:lstStyle/>
          <a:p>
            <a:r>
              <a:rPr lang="en-US" smtClean="0"/>
              <a:t>March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802.11-15/0223r0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Stanley(Aruba)</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22</a:t>
            </a:fld>
            <a:endParaRPr lang="en-US"/>
          </a:p>
        </p:txBody>
      </p:sp>
    </p:spTree>
    <p:extLst>
      <p:ext uri="{BB962C8B-B14F-4D97-AF65-F5344CB8AC3E}">
        <p14:creationId xmlns:p14="http://schemas.microsoft.com/office/powerpoint/2010/main" val="28734609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802.11-15/0223r0</a:t>
            </a:r>
            <a:endParaRPr lang="en-US"/>
          </a:p>
        </p:txBody>
      </p:sp>
      <p:sp>
        <p:nvSpPr>
          <p:cNvPr id="13315" name="Rectangle 3"/>
          <p:cNvSpPr>
            <a:spLocks noGrp="1" noChangeArrowheads="1"/>
          </p:cNvSpPr>
          <p:nvPr>
            <p:ph type="dt" sz="quarter" idx="1"/>
          </p:nvPr>
        </p:nvSpPr>
        <p:spPr>
          <a:noFill/>
        </p:spPr>
        <p:txBody>
          <a:bodyPr/>
          <a:lstStyle/>
          <a:p>
            <a:r>
              <a:rPr lang="en-US" smtClean="0"/>
              <a:t>March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802.11-15/0223r0</a:t>
            </a:r>
            <a:endParaRPr lang="en-US"/>
          </a:p>
        </p:txBody>
      </p:sp>
      <p:sp>
        <p:nvSpPr>
          <p:cNvPr id="5" name="Date Placeholder 4"/>
          <p:cNvSpPr>
            <a:spLocks noGrp="1"/>
          </p:cNvSpPr>
          <p:nvPr>
            <p:ph type="dt" idx="11"/>
          </p:nvPr>
        </p:nvSpPr>
        <p:spPr/>
        <p:txBody>
          <a:bodyPr/>
          <a:lstStyle/>
          <a:p>
            <a:pPr>
              <a:defRPr/>
            </a:pPr>
            <a:r>
              <a:rPr lang="en-US" smtClean="0"/>
              <a:t>March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March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March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802.11-15/0223r0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0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hyperlink" Target="https://mentor.ieee.org/802-ec/dcn/14/ec-14-0087-00-00EC-overview-of-proposed-wg-p-p-changes.pdf"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14/11-14-0629-09-0000-802-11-operations-manual.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14/11-14-0629-09-0000-802-11-operations-manual.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09-0000-802-11-operations-manual.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March 2015</a:t>
            </a:r>
            <a:endParaRPr lang="en-US" dirty="0"/>
          </a:p>
        </p:txBody>
      </p:sp>
      <p:sp>
        <p:nvSpPr>
          <p:cNvPr id="1028" name="Footer Placeholder 4"/>
          <p:cNvSpPr>
            <a:spLocks noGrp="1"/>
          </p:cNvSpPr>
          <p:nvPr>
            <p:ph type="ftr" sz="quarter" idx="11"/>
          </p:nvPr>
        </p:nvSpPr>
        <p:spPr>
          <a:noFill/>
        </p:spPr>
        <p:txBody>
          <a:bodyPr/>
          <a:lstStyle/>
          <a:p>
            <a:r>
              <a:rPr lang="en-US" smtClean="0"/>
              <a:t>D.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a:t>
            </a:r>
            <a:r>
              <a:rPr lang="en-US" dirty="0" smtClean="0"/>
              <a:t>March 2015</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2015-03-05</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06"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2015</a:t>
            </a:r>
            <a:endParaRPr lang="en-US"/>
          </a:p>
        </p:txBody>
      </p:sp>
      <p:sp>
        <p:nvSpPr>
          <p:cNvPr id="8195" name="Footer Placeholder 4"/>
          <p:cNvSpPr>
            <a:spLocks noGrp="1"/>
          </p:cNvSpPr>
          <p:nvPr>
            <p:ph type="ftr" sz="quarter" idx="11"/>
          </p:nvPr>
        </p:nvSpPr>
        <p:spPr>
          <a:noFill/>
        </p:spPr>
        <p:txBody>
          <a:bodyPr/>
          <a:lstStyle/>
          <a:p>
            <a:r>
              <a:rPr lang="en-US" smtClean="0"/>
              <a:t>D.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(08 November 2014)</a:t>
            </a:r>
          </a:p>
          <a:p>
            <a:pPr lvl="1"/>
            <a:r>
              <a:rPr lang="en-US" altLang="en-US" sz="1600" dirty="0">
                <a:hlinkClick r:id="rId8"/>
              </a:rPr>
              <a:t>https://mentor.ieee.org/802.11/dcn/14/11-14-0629-06-0000-802-11-operations-manual.docx</a:t>
            </a:r>
            <a:r>
              <a:rPr lang="en-US" altLang="en-US" sz="1600" dirty="0"/>
              <a:t>  </a:t>
            </a:r>
          </a:p>
          <a:p>
            <a:r>
              <a:rPr lang="en-US" sz="2000" dirty="0"/>
              <a:t>Policies 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March 2015 IEEE </a:t>
            </a:r>
            <a:r>
              <a:rPr lang="en-US" sz="2800" dirty="0" smtClean="0"/>
              <a:t>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a:t>
            </a:r>
            <a:r>
              <a:rPr lang="en-US" dirty="0" smtClean="0"/>
              <a:t>No </a:t>
            </a:r>
            <a:r>
              <a:rPr lang="en-US" dirty="0" smtClean="0"/>
              <a:t>changes proposed</a:t>
            </a:r>
            <a:endParaRPr lang="en-US" b="0" dirty="0" smtClean="0"/>
          </a:p>
          <a:p>
            <a:r>
              <a:rPr lang="en-US" dirty="0" smtClean="0"/>
              <a:t>802 LMSC  </a:t>
            </a:r>
            <a:r>
              <a:rPr lang="en-US" dirty="0" smtClean="0"/>
              <a:t>OM – No changes proposed</a:t>
            </a:r>
          </a:p>
          <a:p>
            <a:endParaRPr lang="en-US" dirty="0" smtClean="0"/>
          </a:p>
          <a:p>
            <a:pPr marL="342900" lvl="1" indent="-342900">
              <a:buFontTx/>
              <a:buChar char="•"/>
            </a:pPr>
            <a:r>
              <a:rPr lang="en-US" sz="2400" b="1" dirty="0" smtClean="0"/>
              <a:t>WG </a:t>
            </a:r>
            <a:r>
              <a:rPr lang="en-US" sz="2400" b="1" dirty="0"/>
              <a:t>P&amp;P - Expect EC approval of changes in March </a:t>
            </a:r>
            <a:r>
              <a:rPr lang="en-US" sz="2400" b="1" dirty="0" smtClean="0"/>
              <a:t>2015</a:t>
            </a:r>
          </a:p>
          <a:p>
            <a:pPr lvl="1"/>
            <a:r>
              <a:rPr lang="en-US" dirty="0" smtClean="0"/>
              <a:t>EC changes under consideration are summarized in </a:t>
            </a:r>
            <a:r>
              <a:rPr lang="en-US" dirty="0">
                <a:hlinkClick r:id="rId4"/>
              </a:rPr>
              <a:t>https://</a:t>
            </a:r>
            <a:r>
              <a:rPr lang="en-US" dirty="0" smtClean="0">
                <a:hlinkClick r:id="rId4"/>
              </a:rPr>
              <a:t>mentor.ieee.org/802-ec/dcn/14/ec-14-0087-00-00EC-overview-of-proposed-wg-p-p-changes.pdf</a:t>
            </a:r>
            <a:r>
              <a:rPr lang="en-US"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a:t>
            </a:r>
            <a:r>
              <a:rPr lang="en-US" dirty="0" smtClean="0"/>
              <a:t>were discussed at December </a:t>
            </a:r>
            <a:r>
              <a:rPr lang="en-US" dirty="0" err="1" smtClean="0"/>
              <a:t>AudCom</a:t>
            </a:r>
            <a:r>
              <a:rPr lang="en-US" dirty="0" smtClean="0"/>
              <a:t> meeting</a:t>
            </a:r>
            <a:endParaRPr lang="en-US" dirty="0" smtClean="0"/>
          </a:p>
          <a:p>
            <a:endParaRPr lang="en-US" dirty="0" smtClean="0"/>
          </a:p>
          <a:p>
            <a:r>
              <a:rPr lang="en-US" dirty="0" smtClean="0"/>
              <a:t>Chair’s </a:t>
            </a:r>
            <a:r>
              <a:rPr lang="en-US" dirty="0" smtClean="0"/>
              <a:t>Guidelines – no changes proposed</a:t>
            </a: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056224712"/>
              </p:ext>
            </p:extLst>
          </p:nvPr>
        </p:nvGraphicFramePr>
        <p:xfrm>
          <a:off x="7239000" y="5105400"/>
          <a:ext cx="914400" cy="771525"/>
        </p:xfrm>
        <a:graphic>
          <a:graphicData uri="http://schemas.openxmlformats.org/presentationml/2006/ole">
            <mc:AlternateContent xmlns:mc="http://schemas.openxmlformats.org/markup-compatibility/2006">
              <mc:Choice xmlns:v="urn:schemas-microsoft-com:vml" Requires="v">
                <p:oleObj spid="_x0000_s2056"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239000" y="51054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t>
            </a:r>
            <a:r>
              <a:rPr lang="en-US" dirty="0" smtClean="0"/>
              <a:t>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11-14-0629-06 </a:t>
            </a:r>
            <a:r>
              <a:rPr lang="en-US" dirty="0"/>
              <a:t>contains the current IEEE 902.11 Operations Manual (approved November 2014). Changes:</a:t>
            </a:r>
          </a:p>
          <a:p>
            <a:pPr lvl="1"/>
            <a:r>
              <a:rPr lang="en-US" dirty="0"/>
              <a:t>Corrected Adrian’s email </a:t>
            </a:r>
          </a:p>
          <a:p>
            <a:pPr lvl="1"/>
            <a:r>
              <a:rPr lang="en-US" dirty="0"/>
              <a:t>Removed IEEE standards companion reference, replaced with IEEE Standards development process link [other1] </a:t>
            </a:r>
          </a:p>
          <a:p>
            <a:pPr lvl="1"/>
            <a:r>
              <a:rPr lang="en-US" dirty="0"/>
              <a:t>Changed section 7.1.5 reference to refer to WG not TG email lists</a:t>
            </a:r>
          </a:p>
          <a:p>
            <a:pPr lvl="1"/>
            <a:r>
              <a:rPr lang="en-US" dirty="0"/>
              <a:t>Addition to 7.1.5 for mentor document posting, to be consistent with 8.3 </a:t>
            </a:r>
          </a:p>
          <a:p>
            <a:r>
              <a:rPr lang="en-US" b="0" dirty="0"/>
              <a:t>Changes proposed in </a:t>
            </a:r>
            <a:r>
              <a:rPr lang="en-US" dirty="0" smtClean="0">
                <a:hlinkClick r:id="rId4"/>
              </a:rPr>
              <a:t>11-14-0629-09 </a:t>
            </a:r>
            <a:endParaRPr lang="en-US" b="0" dirty="0"/>
          </a:p>
          <a:p>
            <a:pPr lvl="1"/>
            <a:r>
              <a:rPr lang="en-US" dirty="0"/>
              <a:t>Reflect 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approval of updated document </a:t>
            </a:r>
            <a:r>
              <a:rPr lang="en-US" b="0" dirty="0" smtClean="0"/>
              <a:t>on Friday</a:t>
            </a:r>
            <a:endParaRPr lang="en-US" b="0"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a:hlinkClick r:id="rId3"/>
              </a:rPr>
              <a:t>11-14-0629-06 </a:t>
            </a:r>
            <a:r>
              <a:rPr lang="en-US" dirty="0"/>
              <a:t>contains the current IEEE 902.11 Operations Manual (approved November 2014). Changes:</a:t>
            </a:r>
          </a:p>
          <a:p>
            <a:pPr lvl="1"/>
            <a:r>
              <a:rPr lang="en-US" dirty="0"/>
              <a:t>Corrected Adrian’s email </a:t>
            </a:r>
          </a:p>
          <a:p>
            <a:pPr lvl="1"/>
            <a:r>
              <a:rPr lang="en-US" dirty="0"/>
              <a:t>Removed IEEE standards companion reference, replaced with IEEE Standards development process link [other1] </a:t>
            </a:r>
          </a:p>
          <a:p>
            <a:pPr lvl="1"/>
            <a:r>
              <a:rPr lang="en-US" dirty="0"/>
              <a:t>Changed section 7.1.5 reference to refer to WG not TG email lists</a:t>
            </a:r>
          </a:p>
          <a:p>
            <a:pPr lvl="1"/>
            <a:r>
              <a:rPr lang="en-US" dirty="0"/>
              <a:t>Addition to 7.1.5 for mentor document posting, to be consistent with 8.3 </a:t>
            </a:r>
          </a:p>
          <a:p>
            <a:r>
              <a:rPr lang="en-US" b="0" dirty="0"/>
              <a:t>Changes proposed in </a:t>
            </a:r>
            <a:r>
              <a:rPr lang="en-US" dirty="0" smtClean="0">
                <a:hlinkClick r:id="rId4"/>
              </a:rPr>
              <a:t>11-14-0629-09</a:t>
            </a:r>
            <a:endParaRPr lang="en-US" dirty="0"/>
          </a:p>
          <a:p>
            <a:pPr lvl="1"/>
            <a:r>
              <a:rPr lang="en-US" dirty="0"/>
              <a:t>Reflect 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approval of updated document </a:t>
            </a:r>
            <a:r>
              <a:rPr lang="en-US" b="0" dirty="0" smtClean="0"/>
              <a:t>on Friday</a:t>
            </a:r>
            <a:endParaRPr lang="en-US" b="0"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752966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2015</a:t>
            </a:r>
            <a:endParaRPr lang="en-US"/>
          </a:p>
        </p:txBody>
      </p:sp>
      <p:sp>
        <p:nvSpPr>
          <p:cNvPr id="3075" name="Footer Placeholder 4"/>
          <p:cNvSpPr>
            <a:spLocks noGrp="1"/>
          </p:cNvSpPr>
          <p:nvPr>
            <p:ph type="ftr" sz="quarter" idx="11"/>
          </p:nvPr>
        </p:nvSpPr>
        <p:spPr>
          <a:noFill/>
        </p:spPr>
        <p:txBody>
          <a:bodyPr/>
          <a:lstStyle/>
          <a:p>
            <a:r>
              <a:rPr lang="en-US" smtClean="0"/>
              <a:t>D.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Review changes </a:t>
            </a:r>
            <a:r>
              <a:rPr lang="en-US" dirty="0" smtClean="0"/>
              <a:t>received on the OM: </a:t>
            </a:r>
            <a:r>
              <a:rPr lang="en-US" b="0" dirty="0">
                <a:hlinkClick r:id="rId3"/>
              </a:rPr>
              <a:t>https://</a:t>
            </a:r>
            <a:r>
              <a:rPr lang="en-US" b="0" dirty="0" smtClean="0">
                <a:hlinkClick r:id="rId3"/>
              </a:rPr>
              <a:t>mentor.ieee.org/802.11/dcn/14/11-14-0629-09-0000-802-11-operations-manual.docx</a:t>
            </a:r>
            <a:r>
              <a:rPr lang="en-US" b="0" dirty="0" smtClean="0"/>
              <a:t> </a:t>
            </a:r>
            <a:endParaRPr lang="en-US" b="0" dirty="0"/>
          </a:p>
          <a:p>
            <a:pPr lvl="1"/>
            <a:r>
              <a:rPr lang="en-US" dirty="0"/>
              <a:t>Reflect approved extended element ID ANA policy (9.1.3)</a:t>
            </a:r>
          </a:p>
          <a:p>
            <a:pPr lvl="1"/>
            <a:r>
              <a:rPr lang="en-US" dirty="0"/>
              <a:t>Remove requirement for </a:t>
            </a:r>
            <a:r>
              <a:rPr lang="en-US" b="1" dirty="0"/>
              <a:t>local</a:t>
            </a:r>
            <a:r>
              <a:rPr lang="en-US" dirty="0"/>
              <a:t> server access to drafts (8.4)</a:t>
            </a:r>
          </a:p>
          <a:p>
            <a:pPr lvl="1"/>
            <a:r>
              <a:rPr lang="en-US" dirty="0"/>
              <a:t>Change </a:t>
            </a:r>
            <a:r>
              <a:rPr lang="en-US" b="1" dirty="0"/>
              <a:t>Regulatory SC </a:t>
            </a:r>
            <a:r>
              <a:rPr lang="en-US" dirty="0"/>
              <a:t>teleconference notice to 5 </a:t>
            </a:r>
            <a:r>
              <a:rPr lang="en-US" dirty="0" smtClean="0"/>
              <a:t>days (4.6.3)</a:t>
            </a:r>
            <a:endParaRPr lang="en-US" dirty="0"/>
          </a:p>
          <a:p>
            <a:endParaRPr lang="en-US" dirty="0" smtClean="0"/>
          </a:p>
          <a:p>
            <a:r>
              <a:rPr lang="en-US" dirty="0" smtClean="0"/>
              <a:t>Consider a motion to approve the changes</a:t>
            </a:r>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802.11 Operations Manual (OM) changes</a:t>
            </a:r>
            <a:endParaRPr lang="en-GB" dirty="0"/>
          </a:p>
        </p:txBody>
      </p:sp>
      <p:sp>
        <p:nvSpPr>
          <p:cNvPr id="3" name="Content Placeholder 2"/>
          <p:cNvSpPr>
            <a:spLocks noGrp="1"/>
          </p:cNvSpPr>
          <p:nvPr>
            <p:ph idx="1"/>
          </p:nvPr>
        </p:nvSpPr>
        <p:spPr/>
        <p:txBody>
          <a:bodyPr/>
          <a:lstStyle/>
          <a:p>
            <a:r>
              <a:rPr lang="en-GB" dirty="0" smtClean="0"/>
              <a:t>Move: Accept document </a:t>
            </a:r>
            <a:r>
              <a:rPr lang="en-GB" dirty="0" smtClean="0"/>
              <a:t>11-14/0629r9 </a:t>
            </a:r>
            <a:r>
              <a:rPr lang="en-GB" dirty="0" smtClean="0"/>
              <a:t>as the 802.11 operations manual.</a:t>
            </a:r>
          </a:p>
          <a:p>
            <a:r>
              <a:rPr lang="en-GB" dirty="0" smtClean="0"/>
              <a:t>Moved: Dorothy Stanley</a:t>
            </a:r>
          </a:p>
          <a:p>
            <a:r>
              <a:rPr lang="en-GB" dirty="0" smtClean="0"/>
              <a:t>Seconded: </a:t>
            </a:r>
          </a:p>
          <a:p>
            <a:r>
              <a:rPr lang="en-GB" dirty="0" smtClean="0"/>
              <a:t>Result: </a:t>
            </a:r>
          </a:p>
          <a:p>
            <a:endParaRPr lang="en-GB" dirty="0"/>
          </a:p>
          <a:p>
            <a:r>
              <a:rPr lang="en-GB" dirty="0" smtClean="0"/>
              <a:t>(Revision </a:t>
            </a:r>
            <a:r>
              <a:rPr lang="en-GB" dirty="0" smtClean="0"/>
              <a:t>10</a:t>
            </a:r>
            <a:r>
              <a:rPr lang="en-GB" dirty="0" smtClean="0"/>
              <a:t> </a:t>
            </a:r>
            <a:r>
              <a:rPr lang="en-GB" dirty="0" smtClean="0"/>
              <a:t>will also be uploaded containing tracked changes accepted).</a:t>
            </a:r>
            <a:endParaRPr lang="en-GB" dirty="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4884699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2015</a:t>
            </a:r>
            <a:endParaRPr lang="en-US"/>
          </a:p>
        </p:txBody>
      </p:sp>
      <p:sp>
        <p:nvSpPr>
          <p:cNvPr id="4099" name="Footer Placeholder 2"/>
          <p:cNvSpPr>
            <a:spLocks noGrp="1"/>
          </p:cNvSpPr>
          <p:nvPr>
            <p:ph type="ftr" sz="quarter" idx="11"/>
          </p:nvPr>
        </p:nvSpPr>
        <p:spPr>
          <a:noFill/>
        </p:spPr>
        <p:txBody>
          <a:bodyPr/>
          <a:lstStyle/>
          <a:p>
            <a:r>
              <a:rPr lang="en-US" smtClean="0"/>
              <a:t>D.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2015</a:t>
            </a:r>
            <a:endParaRPr lang="en-US"/>
          </a:p>
        </p:txBody>
      </p:sp>
      <p:sp>
        <p:nvSpPr>
          <p:cNvPr id="5123" name="Footer Placeholder 2"/>
          <p:cNvSpPr>
            <a:spLocks noGrp="1"/>
          </p:cNvSpPr>
          <p:nvPr>
            <p:ph type="ftr" sz="quarter" idx="11"/>
          </p:nvPr>
        </p:nvSpPr>
        <p:spPr>
          <a:noFill/>
        </p:spPr>
        <p:txBody>
          <a:bodyPr/>
          <a:lstStyle/>
          <a:p>
            <a:r>
              <a:rPr lang="en-US" smtClean="0"/>
              <a:t>D.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2015</a:t>
            </a:r>
            <a:endParaRPr lang="en-US"/>
          </a:p>
        </p:txBody>
      </p:sp>
      <p:sp>
        <p:nvSpPr>
          <p:cNvPr id="6147" name="Footer Placeholder 2"/>
          <p:cNvSpPr>
            <a:spLocks noGrp="1"/>
          </p:cNvSpPr>
          <p:nvPr>
            <p:ph type="ftr" sz="quarter" idx="11"/>
          </p:nvPr>
        </p:nvSpPr>
        <p:spPr>
          <a:noFill/>
        </p:spPr>
        <p:txBody>
          <a:bodyPr/>
          <a:lstStyle/>
          <a:p>
            <a:r>
              <a:rPr lang="en-US" smtClean="0"/>
              <a:t>D.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2015</a:t>
            </a:r>
            <a:endParaRPr lang="en-US"/>
          </a:p>
        </p:txBody>
      </p:sp>
      <p:sp>
        <p:nvSpPr>
          <p:cNvPr id="7171" name="Footer Placeholder 2"/>
          <p:cNvSpPr>
            <a:spLocks noGrp="1"/>
          </p:cNvSpPr>
          <p:nvPr>
            <p:ph type="ftr" sz="quarter" idx="11"/>
          </p:nvPr>
        </p:nvSpPr>
        <p:spPr>
          <a:noFill/>
        </p:spPr>
        <p:txBody>
          <a:bodyPr/>
          <a:lstStyle/>
          <a:p>
            <a:r>
              <a:rPr lang="en-US" smtClean="0"/>
              <a:t>D.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2015</a:t>
            </a:r>
            <a:endParaRPr lang="en-US"/>
          </a:p>
        </p:txBody>
      </p:sp>
      <p:sp>
        <p:nvSpPr>
          <p:cNvPr id="11" name="Footer Placeholder 10"/>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24883</TotalTime>
  <Words>1785</Words>
  <Application>Microsoft Office PowerPoint</Application>
  <PresentationFormat>On-screen Show (4:3)</PresentationFormat>
  <Paragraphs>316</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22</vt:i4>
      </vt:variant>
    </vt:vector>
  </HeadingPairs>
  <TitlesOfParts>
    <vt:vector size="25" baseType="lpstr">
      <vt:lpstr>802-11-Submission</vt:lpstr>
      <vt:lpstr>Document</vt:lpstr>
      <vt:lpstr>Microsoft Word 97 - 2003 Document</vt:lpstr>
      <vt:lpstr>2nd  Vice Chair Report March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March 2015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Changes</vt:lpstr>
      <vt:lpstr>802.11 Operations Manual (OM)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March 2015</cp:keywords>
  <dc:description>Dorothy Stanley (Aruba Networks)</dc:description>
  <cp:lastModifiedBy>Dorothy Stanley</cp:lastModifiedBy>
  <cp:revision>136</cp:revision>
  <cp:lastPrinted>2014-04-08T14:44:21Z</cp:lastPrinted>
  <dcterms:created xsi:type="dcterms:W3CDTF">2012-03-12T21:29:33Z</dcterms:created>
  <dcterms:modified xsi:type="dcterms:W3CDTF">2015-03-05T21:41:49Z</dcterms:modified>
</cp:coreProperties>
</file>