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7" r:id="rId10"/>
    <p:sldId id="570" r:id="rId11"/>
    <p:sldId id="571" r:id="rId12"/>
    <p:sldId id="572" r:id="rId13"/>
    <p:sldId id="574" r:id="rId14"/>
    <p:sldId id="575" r:id="rId15"/>
    <p:sldId id="576" r:id="rId16"/>
    <p:sldId id="569" r:id="rId17"/>
    <p:sldId id="566" r:id="rId18"/>
    <p:sldId id="565" r:id="rId19"/>
    <p:sldId id="573" r:id="rId20"/>
    <p:sldId id="578" r:id="rId21"/>
    <p:sldId id="577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802.11-15/0221r4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5-000m-revmc-wg-ballot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07-00-000m-revmc-meeting-minutes-for-january-2015-in-atlant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9-000m-editor-reports.ppt" TargetMode="External"/><Relationship Id="rId4" Type="http://schemas.openxmlformats.org/officeDocument/2006/relationships/hyperlink" Target="https://mentor.ieee.org/802.11/dcn/15/11-15-0269-01-000m-tgmc-teleconference-minutes-feb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112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4041, 4040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4041 and 4040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Motion fails for lack of a second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62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113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4030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Jouni Malinen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2-10-2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114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CID 4036 in 11-13-0233r54 “lb206 rejected”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10-2-1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115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4039, 4038, 4037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4039, 4038, 4037 </a:t>
            </a:r>
            <a:r>
              <a:rPr lang="en-US" altLang="en-US" sz="3200" dirty="0" smtClean="0"/>
              <a:t>in 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15-1-1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23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116  </a:t>
            </a:r>
            <a:r>
              <a:rPr lang="en-US" altLang="en-US" dirty="0" smtClean="0"/>
              <a:t>– LB 206 </a:t>
            </a:r>
            <a:r>
              <a:rPr lang="en-US" altLang="en-US" dirty="0" smtClean="0"/>
              <a:t>CID 4034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 4034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Mike Montemurro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11-1-3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81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117  </a:t>
            </a:r>
            <a:r>
              <a:rPr lang="en-US" altLang="en-US" dirty="0" smtClean="0"/>
              <a:t>– LB </a:t>
            </a:r>
            <a:r>
              <a:rPr lang="en-US" altLang="en-US" dirty="0" smtClean="0"/>
              <a:t>206 CIDs 4042, 4031, 4026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4042, 4031, 4026</a:t>
            </a:r>
            <a:r>
              <a:rPr lang="en-US" altLang="en-US" sz="3200" dirty="0" smtClean="0"/>
              <a:t>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</a:t>
            </a:r>
            <a:r>
              <a:rPr lang="en-US" altLang="en-US" dirty="0" smtClean="0"/>
              <a:t>Jouni Malinen</a:t>
            </a:r>
            <a:endParaRPr lang="en-US" altLang="en-US" dirty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14-1-1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02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118 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“lb206 Berlin Monday”,  </a:t>
            </a:r>
            <a:r>
              <a:rPr lang="en-US" altLang="en-US" dirty="0" smtClean="0"/>
              <a:t>“lb206 Invalid Comment”, “lb206 Out of Scope”, “lb206 Insufficient Detail”, and  “lb206 Rejected” tabs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mentor.ieee.org/802.11/dcn/13/11-13-0233-55-000m-revmc-wg-ballot-comments.xls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George Calcev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13-1-2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3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119 </a:t>
            </a:r>
            <a:r>
              <a:rPr lang="en-US" altLang="en-US" dirty="0" smtClean="0"/>
              <a:t>- Motion 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Edward Au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12-0-1 Motion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0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120  </a:t>
            </a:r>
            <a:r>
              <a:rPr lang="en-US" altLang="en-US" dirty="0" smtClean="0"/>
              <a:t>- Motion 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11-15-0287r4 </a:t>
            </a:r>
            <a:r>
              <a:rPr lang="en-GB" dirty="0" smtClean="0"/>
              <a:t>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</a:t>
            </a:r>
            <a:r>
              <a:rPr lang="en-GB" dirty="0" smtClean="0"/>
              <a:t>802.11-REVmc/D4.0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  <a:endParaRPr lang="en-GB" dirty="0" smtClean="0"/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P802.11-REVmc/D4.0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r>
              <a:rPr lang="en-GB" dirty="0"/>
              <a:t> </a:t>
            </a:r>
            <a:r>
              <a:rPr lang="en-US" dirty="0"/>
              <a:t>Moved: Jon </a:t>
            </a:r>
            <a:r>
              <a:rPr lang="en-US" dirty="0"/>
              <a:t>R</a:t>
            </a:r>
            <a:r>
              <a:rPr lang="en-US" dirty="0"/>
              <a:t>osdahl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Mark Hamilton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  <a:r>
              <a:rPr lang="en-US" altLang="en-US" dirty="0" smtClean="0"/>
              <a:t>14-0-3 Motion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Ad-Hoc meeting Location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 dirty="0" smtClean="0"/>
              <a:t>I prefer</a:t>
            </a:r>
          </a:p>
          <a:p>
            <a:r>
              <a:rPr lang="en-US" dirty="0" smtClean="0"/>
              <a:t>A) Hawaii - 3</a:t>
            </a:r>
          </a:p>
          <a:p>
            <a:r>
              <a:rPr lang="en-US" dirty="0" smtClean="0"/>
              <a:t>B) San Diego -3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Result: No clear preference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Ad-Hoc meeting Attendance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US" dirty="0" smtClean="0"/>
              <a:t>I plan to attend a Comment Resolution Committee Face-to-face meeting in July at</a:t>
            </a:r>
          </a:p>
          <a:p>
            <a:r>
              <a:rPr lang="en-US" dirty="0" smtClean="0"/>
              <a:t>A) Hawaii  - 4 </a:t>
            </a:r>
          </a:p>
          <a:p>
            <a:r>
              <a:rPr lang="en-US" dirty="0" smtClean="0"/>
              <a:t>B) San Diego – 4</a:t>
            </a:r>
          </a:p>
          <a:p>
            <a:r>
              <a:rPr lang="en-US" dirty="0" smtClean="0"/>
              <a:t>Will attend in principle (not a commitment) - 8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Result: No clear preference; revisit in May 2015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</a:t>
            </a:r>
            <a:r>
              <a:rPr lang="en-US" altLang="en-US" dirty="0" smtClean="0"/>
              <a:t>Authorize Ad-Hoc meeting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err="1" smtClean="0"/>
              <a:t>TGmc</a:t>
            </a:r>
            <a:r>
              <a:rPr lang="en-GB" dirty="0" smtClean="0"/>
              <a:t> to </a:t>
            </a:r>
            <a:r>
              <a:rPr lang="en-GB" dirty="0"/>
              <a:t>hold an ad-hoc </a:t>
            </a:r>
            <a:r>
              <a:rPr lang="en-GB" dirty="0" smtClean="0"/>
              <a:t>meeting  July 7-10, 2015 in HI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</a:t>
            </a:r>
          </a:p>
          <a:p>
            <a:pPr lvl="1"/>
            <a:r>
              <a:rPr lang="en-US" altLang="en-US" dirty="0" smtClean="0"/>
              <a:t>March 30th</a:t>
            </a:r>
            <a:endParaRPr lang="en-US" altLang="en-US" dirty="0" smtClean="0"/>
          </a:p>
          <a:p>
            <a:r>
              <a:rPr lang="en-US" altLang="en-US" dirty="0" smtClean="0"/>
              <a:t>Comment Resolution Committee </a:t>
            </a:r>
            <a:r>
              <a:rPr lang="en-US" altLang="en-US" dirty="0" smtClean="0"/>
              <a:t>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</a:t>
            </a:r>
            <a:r>
              <a:rPr lang="en-US" altLang="en-US" dirty="0" smtClean="0"/>
              <a:t>location</a:t>
            </a:r>
            <a:r>
              <a:rPr lang="en-US" altLang="en-US" dirty="0" smtClean="0"/>
              <a:t>) to process SB </a:t>
            </a:r>
            <a:r>
              <a:rPr lang="en-US" altLang="en-US" dirty="0" smtClean="0"/>
              <a:t>comments – Revisit in May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mentor.ieee.org/802.11/dcn/13/11-13-0233-54-000m-revmc-wg-ballot-comments.xls</a:t>
            </a:r>
            <a:r>
              <a:rPr lang="en-US" altLang="en-US" sz="2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11-15-0287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3528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presentations: 11-15-0253, 11-15-0254, 11-15-0255, </a:t>
            </a:r>
            <a:r>
              <a:rPr lang="en-US" altLang="en-US" sz="1600" dirty="0" smtClean="0"/>
              <a:t>11-15-0256, 11-15-410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86325" y="31242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Plans for May, Schedule</a:t>
            </a:r>
          </a:p>
          <a:p>
            <a:pPr lvl="1"/>
            <a:r>
              <a:rPr lang="en-US" altLang="en-US" sz="1600" dirty="0" smtClean="0"/>
              <a:t>AOB, Adjourn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6482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May, Schedule</a:t>
            </a:r>
          </a:p>
          <a:p>
            <a:pPr lvl="1"/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886325" y="1905000"/>
            <a:ext cx="3495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mentor.ieee.org/802.11/dcn/15/11-15-0007-00-000m-revmc-meeting-minutes-for-january-2015-in-atlanta.docx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mentor.ieee.org/802.11/dcn/15/11-15-0269-01-000m-tgmc-teleconference-minutes-feb-2015.docx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mentor.ieee.org/802.11/dcn/13/11-13-0095-19-000m-editor-reports.ppt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Consider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 smtClean="0"/>
              <a:t>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111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4027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4027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2-8-1 Motions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11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387065</TotalTime>
  <Words>1535</Words>
  <Application>Microsoft Office PowerPoint</Application>
  <PresentationFormat>On-screen Show (4:3)</PresentationFormat>
  <Paragraphs>364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111  – LB 206 CIDs 4027</vt:lpstr>
      <vt:lpstr>Motion 112  – LB 206 CIDs 4041, 4040</vt:lpstr>
      <vt:lpstr>Motion 113  – LB 206 CIDs 4030</vt:lpstr>
      <vt:lpstr>Motion 114  – LB 206 CIDs 4036</vt:lpstr>
      <vt:lpstr>Motion 115  – LB 206 CIDs 4039, 4038, 4037</vt:lpstr>
      <vt:lpstr>Motion 116  – LB 206 CID 4034</vt:lpstr>
      <vt:lpstr>Motion 117  – LB 206 CIDs 4042, 4031, 4026</vt:lpstr>
      <vt:lpstr>Motion 118   – LB 206 CIDs  </vt:lpstr>
      <vt:lpstr>Motion 119 - Motion for WGLB on P802.11mc D4.0 (Unchanged)</vt:lpstr>
      <vt:lpstr>Motion 120  - Motion for EC Approval on P802.11mc D4.0</vt:lpstr>
      <vt:lpstr>Straw Poll - Ad-Hoc meeting Location</vt:lpstr>
      <vt:lpstr>Straw Poll - Ad-Hoc meeting Attendance</vt:lpstr>
      <vt:lpstr>Motion  - Authorize Ad-Hoc meeting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2076</cp:revision>
  <cp:lastPrinted>1998-02-10T13:28:06Z</cp:lastPrinted>
  <dcterms:created xsi:type="dcterms:W3CDTF">2005-01-04T21:26:55Z</dcterms:created>
  <dcterms:modified xsi:type="dcterms:W3CDTF">2015-03-10T16:06:58Z</dcterms:modified>
</cp:coreProperties>
</file>