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9" r:id="rId2"/>
    <p:sldId id="278" r:id="rId3"/>
    <p:sldId id="417" r:id="rId4"/>
    <p:sldId id="544" r:id="rId5"/>
    <p:sldId id="506" r:id="rId6"/>
    <p:sldId id="545" r:id="rId7"/>
    <p:sldId id="517" r:id="rId8"/>
    <p:sldId id="557" r:id="rId9"/>
    <p:sldId id="567" r:id="rId10"/>
    <p:sldId id="570" r:id="rId11"/>
    <p:sldId id="571" r:id="rId12"/>
    <p:sldId id="572" r:id="rId13"/>
    <p:sldId id="574" r:id="rId14"/>
    <p:sldId id="575" r:id="rId15"/>
    <p:sldId id="576" r:id="rId16"/>
    <p:sldId id="569" r:id="rId17"/>
    <p:sldId id="566" r:id="rId18"/>
    <p:sldId id="565" r:id="rId19"/>
    <p:sldId id="573" r:id="rId20"/>
    <p:sldId id="578" r:id="rId21"/>
    <p:sldId id="577" r:id="rId22"/>
    <p:sldId id="298" r:id="rId23"/>
    <p:sldId id="516" r:id="rId2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02" autoAdjust="0"/>
    <p:restoredTop sz="97842" autoAdjust="0"/>
  </p:normalViewPr>
  <p:slideViewPr>
    <p:cSldViewPr>
      <p:cViewPr varScale="1">
        <p:scale>
          <a:sx n="90" d="100"/>
          <a:sy n="90" d="100"/>
        </p:scale>
        <p:origin x="-132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40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802.11-15/0221r4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802.11-15/0221r4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802.11-15/0221r4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802.11-15/0221r4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802.11-15/0221r4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802.11-15/0221r4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802.11-15/0221r4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802.11-15/0221r4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802.11-15/0221r4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802.11-15/0221r4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6725" y="96238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802.11-15/0221r4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752" y="900062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0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5002EF3-9D60-4C9A-93BB-4FE7D1200C0C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6725" y="96238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802.11-15/0221r4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752" y="900062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0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5002EF3-9D60-4C9A-93BB-4FE7D1200C0C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Next motion is 111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6725" y="96238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802.11-15/0221r4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752" y="900062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0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5002EF3-9D60-4C9A-93BB-4FE7D1200C0C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Next motion is 111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802.11-15/0221r4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6725" y="96238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802.11-15/0221r4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752" y="900062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0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5002EF3-9D60-4C9A-93BB-4FE7D1200C0C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Next motion is 111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6725" y="96238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802.11-15/0221r4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752" y="900062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0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5002EF3-9D60-4C9A-93BB-4FE7D1200C0C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Next motion is 111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802.11-15/0221r4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802.11-15/0221r4</a:t>
            </a:r>
            <a:endParaRPr lang="en-US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802.11-15/0221r4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802.11-15/0221r4</a:t>
            </a:r>
            <a:endParaRPr lang="en-US" sz="14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802.11-15/0221r4</a:t>
            </a:r>
            <a:endParaRPr 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802.11-15/0221r4</a:t>
            </a:r>
            <a:endParaRPr lang="en-US" sz="14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802.11-15/0221r4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802.11-15/0221r4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802.11-15/0221r4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802.11-15/0221r4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233-55-000m-revmc-wg-ballot-comments.xls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1867583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233-54-000m-revmc-wg-ballot-comments.xl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urphy.events.ieee.org/ima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mentor.ieee.org/802.11/document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07-0000-802-11-operations-manual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grouper.ieee.org/groups/802/PNP/approved/IEEE_802_WG_PandP_v15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4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007-00-000m-revmc-meeting-minutes-for-january-2015-in-atlanta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mentor.ieee.org/802.11/dcn/13/11-13-0095-19-000m-editor-reports.ppt" TargetMode="External"/><Relationship Id="rId4" Type="http://schemas.openxmlformats.org/officeDocument/2006/relationships/hyperlink" Target="https://mentor.ieee.org/802.11/dcn/15/11-15-0269-01-000m-tgmc-teleconference-minutes-feb-2015.doc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March 2015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2015-03-10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925020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6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112  </a:t>
            </a:r>
            <a:r>
              <a:rPr lang="en-US" altLang="en-US" dirty="0" smtClean="0"/>
              <a:t>– LB 206 CIDs </a:t>
            </a:r>
            <a:r>
              <a:rPr lang="en-US" altLang="en-US" dirty="0" smtClean="0"/>
              <a:t>4041, 4040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3200" dirty="0" smtClean="0"/>
              <a:t>Approve </a:t>
            </a:r>
            <a:r>
              <a:rPr lang="en-US" altLang="en-US" sz="3200" dirty="0" smtClean="0"/>
              <a:t>a resolution of “Accepted” for CID 4041 and 4040</a:t>
            </a:r>
            <a:endParaRPr lang="en-US" altLang="en-US" sz="3200" dirty="0" smtClean="0"/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Mark Rison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  <a:endParaRPr lang="en-US" altLang="en-US" dirty="0" smtClean="0"/>
          </a:p>
          <a:p>
            <a:endParaRPr lang="en-US" altLang="en-US" dirty="0"/>
          </a:p>
          <a:p>
            <a:r>
              <a:rPr lang="en-US" altLang="en-US" dirty="0" smtClean="0"/>
              <a:t>Motion fails for lack of a second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626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113  </a:t>
            </a:r>
            <a:r>
              <a:rPr lang="en-US" altLang="en-US" dirty="0" smtClean="0"/>
              <a:t>– LB 206 CIDs </a:t>
            </a:r>
            <a:r>
              <a:rPr lang="en-US" altLang="en-US" dirty="0" smtClean="0"/>
              <a:t>4030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3200" dirty="0" smtClean="0"/>
              <a:t>Approve </a:t>
            </a:r>
            <a:r>
              <a:rPr lang="en-US" altLang="en-US" sz="3200" dirty="0" smtClean="0"/>
              <a:t>a resolution of “Accepted” for CID 4030</a:t>
            </a:r>
            <a:endParaRPr lang="en-US" altLang="en-US" sz="3200" dirty="0" smtClean="0"/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Mark Hamilton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Jouni Malinen</a:t>
            </a:r>
            <a:endParaRPr lang="en-US" altLang="en-US" dirty="0" smtClean="0"/>
          </a:p>
          <a:p>
            <a:r>
              <a:rPr lang="en-US" altLang="en-US" dirty="0" smtClean="0"/>
              <a:t>Result</a:t>
            </a:r>
            <a:r>
              <a:rPr lang="en-US" altLang="en-US" dirty="0" smtClean="0"/>
              <a:t>: 2-10-2 Motion fails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9414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114  </a:t>
            </a:r>
            <a:r>
              <a:rPr lang="en-US" altLang="en-US" dirty="0" smtClean="0"/>
              <a:t>– LB 206 CIDs </a:t>
            </a:r>
            <a:r>
              <a:rPr lang="en-US" altLang="en-US" dirty="0" smtClean="0"/>
              <a:t>4036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3200" dirty="0" smtClean="0"/>
              <a:t>Move to adopt the proposed resolution to CID 4036 in 11-13-0233r54 “lb206 rejected” tab</a:t>
            </a:r>
            <a:endParaRPr lang="en-US" altLang="en-US" sz="3200" dirty="0" smtClean="0"/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Jon Rosdahl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Mike Montemurro</a:t>
            </a:r>
            <a:endParaRPr lang="en-US" altLang="en-US" dirty="0" smtClean="0"/>
          </a:p>
          <a:p>
            <a:r>
              <a:rPr lang="en-US" altLang="en-US" dirty="0" smtClean="0"/>
              <a:t>Result</a:t>
            </a:r>
            <a:r>
              <a:rPr lang="en-US" altLang="en-US" dirty="0" smtClean="0"/>
              <a:t>: 10-2-1 Passes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063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115  </a:t>
            </a:r>
            <a:r>
              <a:rPr lang="en-US" altLang="en-US" dirty="0" smtClean="0"/>
              <a:t>– LB 206 CIDs </a:t>
            </a:r>
            <a:r>
              <a:rPr lang="en-US" altLang="en-US" dirty="0" smtClean="0"/>
              <a:t>4039, 4038, 4037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3200" dirty="0" smtClean="0"/>
              <a:t>Move to adopt the proposed resolution to </a:t>
            </a:r>
            <a:r>
              <a:rPr lang="en-US" altLang="en-US" sz="3200" dirty="0" smtClean="0"/>
              <a:t>CIDs </a:t>
            </a:r>
            <a:r>
              <a:rPr lang="en-US" altLang="en-US" sz="3200" dirty="0"/>
              <a:t>4039, 4038, 4037 </a:t>
            </a:r>
            <a:r>
              <a:rPr lang="en-US" altLang="en-US" sz="3200" dirty="0" smtClean="0"/>
              <a:t>in 11-13-0233r55 “lb206 for discussion” tab</a:t>
            </a:r>
            <a:endParaRPr lang="en-US" altLang="en-US" sz="3200" dirty="0" smtClean="0"/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Adrian Stephens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Mike Montemurro</a:t>
            </a:r>
            <a:endParaRPr lang="en-US" altLang="en-US" dirty="0" smtClean="0"/>
          </a:p>
          <a:p>
            <a:r>
              <a:rPr lang="en-US" altLang="en-US" dirty="0" smtClean="0"/>
              <a:t>Result</a:t>
            </a:r>
            <a:r>
              <a:rPr lang="en-US" altLang="en-US" dirty="0" smtClean="0"/>
              <a:t>: 15-1-1 Motion Passes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232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116  </a:t>
            </a:r>
            <a:r>
              <a:rPr lang="en-US" altLang="en-US" dirty="0" smtClean="0"/>
              <a:t>– LB 206 </a:t>
            </a:r>
            <a:r>
              <a:rPr lang="en-US" altLang="en-US" dirty="0" smtClean="0"/>
              <a:t>CID 4034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3200" dirty="0" smtClean="0"/>
              <a:t>Move to adopt the proposed resolution to </a:t>
            </a:r>
            <a:r>
              <a:rPr lang="en-US" altLang="en-US" sz="3200" dirty="0" smtClean="0"/>
              <a:t>CID 4034 in </a:t>
            </a:r>
            <a:r>
              <a:rPr lang="en-US" altLang="en-US" sz="3200" dirty="0" smtClean="0"/>
              <a:t>11-13-0233r55 “lb206 for discussion” tab</a:t>
            </a:r>
            <a:endParaRPr lang="en-US" altLang="en-US" sz="3200" dirty="0" smtClean="0"/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</a:t>
            </a:r>
            <a:r>
              <a:rPr lang="en-US" altLang="en-US" dirty="0"/>
              <a:t>: Mike Montemurro</a:t>
            </a:r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  <a:r>
              <a:rPr lang="en-US" altLang="en-US" dirty="0" smtClean="0"/>
              <a:t>Adrian Stephens</a:t>
            </a:r>
            <a:endParaRPr lang="en-US" altLang="en-US" dirty="0" smtClean="0"/>
          </a:p>
          <a:p>
            <a:r>
              <a:rPr lang="en-US" altLang="en-US" dirty="0" smtClean="0"/>
              <a:t>Result</a:t>
            </a:r>
            <a:r>
              <a:rPr lang="en-US" altLang="en-US" dirty="0" smtClean="0"/>
              <a:t>: 11-1-3 Motion Passes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6812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117  </a:t>
            </a:r>
            <a:r>
              <a:rPr lang="en-US" altLang="en-US" dirty="0" smtClean="0"/>
              <a:t>– LB </a:t>
            </a:r>
            <a:r>
              <a:rPr lang="en-US" altLang="en-US" dirty="0" smtClean="0"/>
              <a:t>206 CIDs 4042, 4031, 4026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3200" dirty="0" smtClean="0"/>
              <a:t>Move to adopt the proposed resolution to </a:t>
            </a:r>
            <a:r>
              <a:rPr lang="en-US" altLang="en-US" sz="3200" dirty="0" smtClean="0"/>
              <a:t>CIDs </a:t>
            </a:r>
            <a:r>
              <a:rPr lang="en-US" altLang="en-US" sz="3200" dirty="0"/>
              <a:t>4042, 4031, 4026</a:t>
            </a:r>
            <a:r>
              <a:rPr lang="en-US" altLang="en-US" sz="3200" dirty="0" smtClean="0"/>
              <a:t> in </a:t>
            </a:r>
            <a:r>
              <a:rPr lang="en-US" altLang="en-US" sz="3200" dirty="0" smtClean="0"/>
              <a:t>11-13-0233r55 “lb206 for discussion” tab</a:t>
            </a:r>
            <a:endParaRPr lang="en-US" altLang="en-US" sz="3200" dirty="0" smtClean="0"/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</a:t>
            </a:r>
            <a:r>
              <a:rPr lang="en-US" altLang="en-US" dirty="0"/>
              <a:t>: </a:t>
            </a:r>
            <a:r>
              <a:rPr lang="en-US" altLang="en-US" dirty="0" smtClean="0"/>
              <a:t>Jouni Malinen</a:t>
            </a:r>
            <a:endParaRPr lang="en-US" altLang="en-US" dirty="0"/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  <a:r>
              <a:rPr lang="en-US" altLang="en-US" dirty="0" smtClean="0"/>
              <a:t>Mike Montemurro</a:t>
            </a:r>
            <a:endParaRPr lang="en-US" altLang="en-US" dirty="0" smtClean="0"/>
          </a:p>
          <a:p>
            <a:r>
              <a:rPr lang="en-US" altLang="en-US" dirty="0" smtClean="0"/>
              <a:t>Result</a:t>
            </a:r>
            <a:r>
              <a:rPr lang="en-US" altLang="en-US" dirty="0" smtClean="0"/>
              <a:t>: 14-1-1 Motion Passes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7026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118   </a:t>
            </a:r>
            <a:r>
              <a:rPr lang="en-US" altLang="en-US" dirty="0" smtClean="0"/>
              <a:t>– LB 206 CIDs </a:t>
            </a:r>
            <a:r>
              <a:rPr lang="en-US" altLang="en-US" dirty="0" smtClean="0"/>
              <a:t>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“lb206 Berlin Monday”,  </a:t>
            </a:r>
            <a:r>
              <a:rPr lang="en-US" altLang="en-US" dirty="0" smtClean="0"/>
              <a:t>“lb206 Invalid Comment”, “lb206 Out of Scope”, “lb206 Insufficient Detail”, and  “lb206 Rejected” tabs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mentor.ieee.org/802.11/dcn/13/11-13-0233-55-000m-revmc-wg-ballot-comments.xls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Mike Montemurro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George Calcev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13-1-2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639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839F739-FCC9-4E0E-9C68-0969B0FEB1F1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119 </a:t>
            </a:r>
            <a:r>
              <a:rPr lang="en-US" altLang="en-US" dirty="0" smtClean="0"/>
              <a:t>- Motion for WGLB on P802.11mc D4.0 (Unchanged)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r>
              <a:rPr lang="en-US" altLang="en-US" dirty="0" smtClean="0"/>
              <a:t>Having approved comment resolutions for all of the comments received from LB206 on P802.11mc D4.0 </a:t>
            </a:r>
          </a:p>
          <a:p>
            <a:r>
              <a:rPr lang="en-US" altLang="en-US" dirty="0" smtClean="0"/>
              <a:t>Approve a 15 day Working Group Recirculation Ballot asking the question “Should P802.11mc D4.0 be forwarded to Sponsor Ballot?”  </a:t>
            </a:r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 Edward Au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Mike Montemurro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12-0-1 Motion Passes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0015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839F739-FCC9-4E0E-9C68-0969B0FEB1F1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120  </a:t>
            </a:r>
            <a:r>
              <a:rPr lang="en-US" altLang="en-US" dirty="0" smtClean="0"/>
              <a:t>- Motion for EC Approva</a:t>
            </a:r>
            <a:r>
              <a:rPr lang="en-US" altLang="en-US" dirty="0"/>
              <a:t>l</a:t>
            </a:r>
            <a:r>
              <a:rPr lang="en-US" altLang="en-US" dirty="0" smtClean="0"/>
              <a:t> on P802.11mc D4.0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800600"/>
          </a:xfrm>
        </p:spPr>
        <p:txBody>
          <a:bodyPr/>
          <a:lstStyle/>
          <a:p>
            <a:pPr lvl="0"/>
            <a:r>
              <a:rPr lang="en-GB" dirty="0"/>
              <a:t>Approve document </a:t>
            </a:r>
            <a:r>
              <a:rPr lang="en-GB" dirty="0" smtClean="0"/>
              <a:t>11-15-0287r4 </a:t>
            </a:r>
            <a:r>
              <a:rPr lang="en-GB" dirty="0" smtClean="0"/>
              <a:t>as </a:t>
            </a:r>
            <a:r>
              <a:rPr lang="en-GB" dirty="0"/>
              <a:t>the report to the </a:t>
            </a:r>
            <a:r>
              <a:rPr lang="en-GB" dirty="0" smtClean="0"/>
              <a:t>IEEE 802 </a:t>
            </a:r>
            <a:r>
              <a:rPr lang="en-GB" dirty="0"/>
              <a:t>Executive </a:t>
            </a:r>
            <a:r>
              <a:rPr lang="en-GB" dirty="0" smtClean="0"/>
              <a:t>Committee on </a:t>
            </a:r>
            <a:r>
              <a:rPr lang="en-GB" dirty="0"/>
              <a:t>the requirements for conditional approval to forward </a:t>
            </a:r>
            <a:r>
              <a:rPr lang="en-GB" dirty="0" smtClean="0"/>
              <a:t>Draft P</a:t>
            </a:r>
            <a:r>
              <a:rPr lang="en-GB" dirty="0" smtClean="0"/>
              <a:t>802.11-REVmc/D4.0 </a:t>
            </a:r>
            <a:r>
              <a:rPr lang="en-GB" dirty="0"/>
              <a:t>to sponsor </a:t>
            </a:r>
            <a:r>
              <a:rPr lang="en-GB" dirty="0" smtClean="0"/>
              <a:t>ballot, granting the chair editorial license and</a:t>
            </a:r>
            <a:endParaRPr lang="en-GB" dirty="0" smtClean="0"/>
          </a:p>
          <a:p>
            <a:r>
              <a:rPr lang="en-US" dirty="0"/>
              <a:t>Request the IEEE 802 Executive Committee to conditionally approve forwarding </a:t>
            </a:r>
            <a:r>
              <a:rPr lang="en-GB" dirty="0"/>
              <a:t>Draft P802.11-REVmc/D4.0 </a:t>
            </a:r>
            <a:r>
              <a:rPr lang="en-US" dirty="0" smtClean="0"/>
              <a:t>to </a:t>
            </a:r>
            <a:r>
              <a:rPr lang="en-US" dirty="0"/>
              <a:t>sponsor ballot.</a:t>
            </a:r>
          </a:p>
          <a:p>
            <a:pPr lvl="0"/>
            <a:endParaRPr lang="en-US" dirty="0"/>
          </a:p>
          <a:p>
            <a:r>
              <a:rPr lang="en-GB" dirty="0"/>
              <a:t> </a:t>
            </a:r>
            <a:r>
              <a:rPr lang="en-US" dirty="0"/>
              <a:t>Moved: Jon </a:t>
            </a:r>
            <a:r>
              <a:rPr lang="en-US" dirty="0"/>
              <a:t>R</a:t>
            </a:r>
            <a:r>
              <a:rPr lang="en-US" dirty="0"/>
              <a:t>osdahl</a:t>
            </a:r>
            <a:endParaRPr lang="en-US" dirty="0"/>
          </a:p>
          <a:p>
            <a:pPr lvl="0"/>
            <a:r>
              <a:rPr lang="en-GB" dirty="0" smtClean="0"/>
              <a:t>Seconded</a:t>
            </a:r>
            <a:r>
              <a:rPr lang="en-GB" dirty="0"/>
              <a:t>: </a:t>
            </a:r>
            <a:r>
              <a:rPr lang="en-GB" dirty="0" smtClean="0"/>
              <a:t>Mark Hamilton</a:t>
            </a:r>
            <a:endParaRPr lang="en-GB" dirty="0" smtClean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r>
              <a:rPr lang="en-US" altLang="en-US" dirty="0" smtClean="0"/>
              <a:t> </a:t>
            </a:r>
            <a:r>
              <a:rPr lang="en-US" altLang="en-US" dirty="0" smtClean="0"/>
              <a:t>14-0-3 Motion Passes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118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839F739-FCC9-4E0E-9C68-0969B0FEB1F1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Straw Poll - Ad-Hoc meeting Location</a:t>
            </a:r>
            <a:endParaRPr lang="en-US" altLang="en-US" dirty="0" smtClean="0"/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91000"/>
          </a:xfrm>
        </p:spPr>
        <p:txBody>
          <a:bodyPr/>
          <a:lstStyle/>
          <a:p>
            <a:r>
              <a:rPr lang="en-US" dirty="0" smtClean="0"/>
              <a:t>I prefer</a:t>
            </a:r>
          </a:p>
          <a:p>
            <a:r>
              <a:rPr lang="en-US" dirty="0" smtClean="0"/>
              <a:t>A) Hawaii - 3</a:t>
            </a:r>
          </a:p>
          <a:p>
            <a:r>
              <a:rPr lang="en-US" dirty="0" smtClean="0"/>
              <a:t>B) San Diego -3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 smtClean="0"/>
              <a:t>Result: No clear preference</a:t>
            </a:r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46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March 2015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839F739-FCC9-4E0E-9C68-0969B0FEB1F1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Straw Poll - Ad-Hoc meeting Attendance</a:t>
            </a:r>
            <a:endParaRPr lang="en-US" altLang="en-US" dirty="0" smtClean="0"/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91000"/>
          </a:xfrm>
        </p:spPr>
        <p:txBody>
          <a:bodyPr/>
          <a:lstStyle/>
          <a:p>
            <a:r>
              <a:rPr lang="en-US" dirty="0" smtClean="0"/>
              <a:t>I plan to attend a Comment Resolution Committee Face-to-face meeting in July at</a:t>
            </a:r>
          </a:p>
          <a:p>
            <a:r>
              <a:rPr lang="en-US" dirty="0" smtClean="0"/>
              <a:t>A) Hawaii  - 4 </a:t>
            </a:r>
          </a:p>
          <a:p>
            <a:r>
              <a:rPr lang="en-US" dirty="0" smtClean="0"/>
              <a:t>B) San Diego – 4</a:t>
            </a:r>
          </a:p>
          <a:p>
            <a:r>
              <a:rPr lang="en-US" dirty="0" smtClean="0"/>
              <a:t>Will attend in principle (not a commitment) - 8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 smtClean="0"/>
              <a:t>Result: No clear preference; revisit in May 2015</a:t>
            </a:r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58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839F739-FCC9-4E0E-9C68-0969B0FEB1F1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- </a:t>
            </a:r>
            <a:r>
              <a:rPr lang="en-US" altLang="en-US" dirty="0" smtClean="0"/>
              <a:t>Authorize Ad-Hoc meeting</a:t>
            </a:r>
            <a:endParaRPr lang="en-US" altLang="en-US" dirty="0" smtClean="0"/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91000"/>
          </a:xfrm>
        </p:spPr>
        <p:txBody>
          <a:bodyPr/>
          <a:lstStyle/>
          <a:p>
            <a:r>
              <a:rPr lang="en-GB" dirty="0"/>
              <a:t>Motion:</a:t>
            </a:r>
            <a:endParaRPr lang="en-US" dirty="0"/>
          </a:p>
          <a:p>
            <a:pPr lvl="0"/>
            <a:r>
              <a:rPr lang="en-GB" dirty="0"/>
              <a:t>Authorize </a:t>
            </a:r>
            <a:r>
              <a:rPr lang="en-GB" dirty="0" err="1" smtClean="0"/>
              <a:t>TGmc</a:t>
            </a:r>
            <a:r>
              <a:rPr lang="en-GB" dirty="0" smtClean="0"/>
              <a:t> to </a:t>
            </a:r>
            <a:r>
              <a:rPr lang="en-GB" dirty="0"/>
              <a:t>hold an ad-hoc </a:t>
            </a:r>
            <a:r>
              <a:rPr lang="en-GB" dirty="0" smtClean="0"/>
              <a:t>meeting  July 7-10, 2015 in HI for </a:t>
            </a:r>
            <a:r>
              <a:rPr lang="en-GB" dirty="0"/>
              <a:t>the purpose of </a:t>
            </a:r>
            <a:r>
              <a:rPr lang="en-GB" dirty="0" smtClean="0"/>
              <a:t>Sponsor Ballot comment resolution.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endParaRPr lang="en-GB" dirty="0" smtClean="0"/>
          </a:p>
          <a:p>
            <a:pPr lvl="0"/>
            <a:r>
              <a:rPr lang="en-GB" dirty="0" smtClean="0"/>
              <a:t>Seconded</a:t>
            </a:r>
            <a:r>
              <a:rPr lang="en-GB" dirty="0"/>
              <a:t>: </a:t>
            </a:r>
            <a:endParaRPr lang="en-GB" dirty="0" smtClean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70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May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Initial Sponsor Ballot comment resolution</a:t>
            </a:r>
          </a:p>
          <a:p>
            <a:r>
              <a:rPr lang="en-US" altLang="en-US" dirty="0" smtClean="0"/>
              <a:t>Conference </a:t>
            </a:r>
            <a:r>
              <a:rPr lang="en-US" altLang="en-US" dirty="0"/>
              <a:t>c</a:t>
            </a:r>
            <a:r>
              <a:rPr lang="en-US" altLang="en-US" dirty="0" smtClean="0"/>
              <a:t>alls 10am Eastern  2 hour</a:t>
            </a:r>
          </a:p>
          <a:p>
            <a:pPr lvl="1"/>
            <a:r>
              <a:rPr lang="en-US" altLang="en-US" dirty="0" smtClean="0"/>
              <a:t>March 30th</a:t>
            </a:r>
            <a:endParaRPr lang="en-US" altLang="en-US" dirty="0" smtClean="0"/>
          </a:p>
          <a:p>
            <a:r>
              <a:rPr lang="en-US" altLang="en-US" dirty="0" smtClean="0"/>
              <a:t>Comment Resolution Committee </a:t>
            </a:r>
            <a:r>
              <a:rPr lang="en-US" altLang="en-US" dirty="0" smtClean="0"/>
              <a:t>meeting – </a:t>
            </a:r>
            <a:r>
              <a:rPr lang="en-US" altLang="en-US" dirty="0"/>
              <a:t>P</a:t>
            </a:r>
            <a:r>
              <a:rPr lang="en-US" altLang="en-US" dirty="0" smtClean="0"/>
              <a:t>lanning 2015 July 7-8-9-10 (Tues</a:t>
            </a:r>
            <a:r>
              <a:rPr lang="en-US" altLang="en-US" dirty="0"/>
              <a:t>-</a:t>
            </a:r>
            <a:r>
              <a:rPr lang="en-US" altLang="en-US" dirty="0" smtClean="0"/>
              <a:t>Fri, HI </a:t>
            </a:r>
            <a:r>
              <a:rPr lang="en-US" altLang="en-US" dirty="0" smtClean="0"/>
              <a:t>location</a:t>
            </a:r>
            <a:r>
              <a:rPr lang="en-US" altLang="en-US" dirty="0" smtClean="0"/>
              <a:t>) to process SB </a:t>
            </a:r>
            <a:r>
              <a:rPr lang="en-US" altLang="en-US" dirty="0" smtClean="0"/>
              <a:t>comments – Revisit in May</a:t>
            </a:r>
            <a:endParaRPr lang="en-US" altLang="en-US" dirty="0" smtClean="0"/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D4.0 is </a:t>
            </a:r>
            <a:r>
              <a:rPr lang="en-US" altLang="en-US" dirty="0"/>
              <a:t>available, see </a:t>
            </a:r>
            <a:r>
              <a:rPr lang="en-US" altLang="en-US" dirty="0">
                <a:hlinkClick r:id="rId3"/>
              </a:rPr>
              <a:t>http://</a:t>
            </a:r>
            <a:r>
              <a:rPr lang="en-US" altLang="en-US" dirty="0" smtClean="0">
                <a:hlinkClick r:id="rId3"/>
              </a:rPr>
              <a:t>www.techstreet.com/ieee/products/1867583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D3.0 forwarded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mentor.ieee.org/802.11/dcn/13/11-13-0233-54-000m-revmc-wg-ballot-comments.xls</a:t>
            </a:r>
            <a:r>
              <a:rPr lang="en-US" altLang="en-US" sz="2000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81000" y="6091237"/>
            <a:ext cx="8305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Attendance reminder: </a:t>
            </a:r>
            <a:r>
              <a:rPr lang="en-US" altLang="en-US" sz="1200" dirty="0">
                <a:hlinkClick r:id="rId3"/>
              </a:rPr>
              <a:t>https://murphy.events.ieee.org/imat/</a:t>
            </a:r>
            <a:endParaRPr lang="en-US" altLang="en-US" sz="12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Documents: </a:t>
            </a:r>
            <a:r>
              <a:rPr lang="en-US" altLang="en-US" sz="1200" dirty="0">
                <a:hlinkClick r:id="rId4"/>
              </a:rPr>
              <a:t>https://mentor.ieee.org/802.11/documents</a:t>
            </a:r>
            <a:r>
              <a:rPr lang="en-US" altLang="en-US" sz="1200" dirty="0"/>
              <a:t> 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371600"/>
            <a:ext cx="4543425" cy="201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</a:t>
            </a:r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</a:t>
            </a:r>
          </a:p>
          <a:p>
            <a:pPr lvl="1"/>
            <a:r>
              <a:rPr lang="en-US" altLang="en-US" sz="1600" dirty="0" smtClean="0"/>
              <a:t>11-15-0287</a:t>
            </a:r>
            <a:endParaRPr lang="en-US" altLang="en-US" sz="1600" dirty="0"/>
          </a:p>
        </p:txBody>
      </p:sp>
      <p:sp>
        <p:nvSpPr>
          <p:cNvPr id="4104" name="Rectangle 35"/>
          <p:cNvSpPr>
            <a:spLocks noChangeArrowheads="1"/>
          </p:cNvSpPr>
          <p:nvPr/>
        </p:nvSpPr>
        <p:spPr bwMode="auto">
          <a:xfrm>
            <a:off x="323850" y="3352800"/>
            <a:ext cx="455295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11ad presentations: 11-15-0253, 11-15-0254, 11-15-0255, </a:t>
            </a:r>
            <a:r>
              <a:rPr lang="en-US" altLang="en-US" sz="1600" dirty="0" smtClean="0"/>
              <a:t>11-15-0256, 11-15-410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Motions</a:t>
            </a:r>
            <a:r>
              <a:rPr lang="en-US" altLang="en-US" sz="1600" dirty="0" smtClean="0"/>
              <a:t/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886325" y="3124200"/>
            <a:ext cx="4152014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PM1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Motions</a:t>
            </a:r>
          </a:p>
          <a:p>
            <a:pPr lvl="1"/>
            <a:r>
              <a:rPr lang="en-US" altLang="en-US" sz="1600" dirty="0" smtClean="0"/>
              <a:t>Plans for May, Schedule</a:t>
            </a:r>
          </a:p>
          <a:p>
            <a:pPr lvl="1"/>
            <a:r>
              <a:rPr lang="en-US" altLang="en-US" sz="1600" dirty="0" smtClean="0"/>
              <a:t>AOB, Adjourn</a:t>
            </a:r>
          </a:p>
          <a:p>
            <a:pPr lvl="1"/>
            <a:endParaRPr lang="en-US" altLang="en-US" sz="1600" dirty="0" smtClean="0"/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304800" y="4648200"/>
            <a:ext cx="455295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Motions</a:t>
            </a:r>
          </a:p>
          <a:p>
            <a:pPr lvl="1"/>
            <a:r>
              <a:rPr lang="en-US" altLang="en-US" sz="1600" dirty="0" smtClean="0"/>
              <a:t>Plans </a:t>
            </a:r>
            <a:r>
              <a:rPr lang="en-US" altLang="en-US" sz="1600" dirty="0"/>
              <a:t>for May, Schedule</a:t>
            </a:r>
          </a:p>
          <a:p>
            <a:pPr lvl="1"/>
            <a:r>
              <a:rPr lang="en-US" altLang="en-US" sz="1600" dirty="0"/>
              <a:t>AOB, Adjourn</a:t>
            </a:r>
          </a:p>
          <a:p>
            <a:pPr lvl="1">
              <a:lnSpc>
                <a:spcPct val="80000"/>
              </a:lnSpc>
            </a:pPr>
            <a:endParaRPr lang="en-US" altLang="en-US" sz="1600" dirty="0" smtClean="0"/>
          </a:p>
        </p:txBody>
      </p:sp>
      <p:sp>
        <p:nvSpPr>
          <p:cNvPr id="12" name="Rectangle 35"/>
          <p:cNvSpPr>
            <a:spLocks noChangeArrowheads="1"/>
          </p:cNvSpPr>
          <p:nvPr/>
        </p:nvSpPr>
        <p:spPr bwMode="auto">
          <a:xfrm>
            <a:off x="4886325" y="1905000"/>
            <a:ext cx="349567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PM1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Motions</a:t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www.ieee802.org/PNP/approved/IEEE_802_OM_v14.pdf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 smtClean="0">
                <a:hlinkClick r:id="rId11"/>
              </a:rPr>
              <a:t>http://grouper.ieee.org/groups/802/PNP/approved/IEEE_802_WG_PandP_v15.pdf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mentor.ieee.org/802.11/dcn/14/11-14-0629-07-0000-802-11-operations-manual.docx</a:t>
            </a:r>
            <a:r>
              <a:rPr lang="en-US" altLang="en-US" sz="1600" dirty="0" smtClean="0"/>
              <a:t> 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smtClean="0"/>
              <a:t>Attendance recording procedures</a:t>
            </a:r>
          </a:p>
          <a:p>
            <a:pPr lvl="1"/>
            <a:r>
              <a:rPr lang="en-US" altLang="en-US" smtClean="0">
                <a:hlinkClick r:id="rId3"/>
              </a:rPr>
              <a:t>https://imat.ieee.org</a:t>
            </a:r>
            <a:r>
              <a:rPr lang="en-US" altLang="en-US" smtClean="0"/>
              <a:t> </a:t>
            </a:r>
            <a:endParaRPr lang="en-US" altLang="en-US" sz="1800" smtClean="0"/>
          </a:p>
          <a:p>
            <a:pPr lvl="1"/>
            <a:r>
              <a:rPr lang="en-US" altLang="en-US" smtClean="0"/>
              <a:t>Must register before logging attendance</a:t>
            </a:r>
          </a:p>
          <a:p>
            <a:pPr lvl="1"/>
            <a:r>
              <a:rPr lang="en-US" altLang="en-US" smtClean="0"/>
              <a:t>Must log attendance during each 2 hour session</a:t>
            </a:r>
          </a:p>
          <a:p>
            <a:r>
              <a:rPr lang="en-US" altLang="en-US" smtClean="0"/>
              <a:t>Documentation</a:t>
            </a:r>
          </a:p>
          <a:p>
            <a:pPr lvl="1"/>
            <a:r>
              <a:rPr lang="en-US" altLang="en-US" smtClean="0">
                <a:hlinkClick r:id="rId4"/>
              </a:rPr>
              <a:t>http://mentor.ieee.org</a:t>
            </a:r>
            <a:endParaRPr lang="en-US" altLang="en-US" smtClean="0"/>
          </a:p>
          <a:p>
            <a:pPr lvl="1"/>
            <a:r>
              <a:rPr lang="en-US" altLang="en-US" smtClean="0"/>
              <a:t>Use “TGm”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Comment resolution and next letter ballot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EC Conditional approval for Sponsor Ballot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Atlanta minutes</a:t>
            </a:r>
            <a:r>
              <a:rPr lang="en-US" altLang="en-US" dirty="0"/>
              <a:t>: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mentor.ieee.org/802.11/dcn/15/11-15-0007-00-000m-revmc-meeting-minutes-for-january-2015-in-atlanta.docx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Teleconference </a:t>
            </a:r>
            <a:r>
              <a:rPr lang="en-US" altLang="en-US" dirty="0"/>
              <a:t>minutes: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mentor.ieee.org/802.11/dcn/15/11-15-0269-01-000m-tgmc-teleconference-minutes-feb-2015.docx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Approved by unanimous consent</a:t>
            </a: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report: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mentor.ieee.org/802.11/dcn/13/11-13-0095-19-000m-editor-reports.ppt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EC conditional </a:t>
            </a:r>
            <a:r>
              <a:rPr lang="en-US" altLang="en-US" sz="2000" dirty="0"/>
              <a:t>SB approval March </a:t>
            </a:r>
            <a:r>
              <a:rPr lang="en-US" altLang="en-US" sz="2000" dirty="0" smtClean="0"/>
              <a:t>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Consider </a:t>
            </a:r>
            <a:r>
              <a:rPr lang="en-US" altLang="en-US" sz="2000" dirty="0" smtClean="0">
                <a:solidFill>
                  <a:schemeClr val="accent2"/>
                </a:solidFill>
              </a:rPr>
              <a:t>ad-hoc comment resolution meeting July 2015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Nov </a:t>
            </a:r>
            <a:r>
              <a:rPr lang="en-US" altLang="en-US" sz="2000" dirty="0" smtClean="0"/>
              <a:t>2015/</a:t>
            </a:r>
            <a:r>
              <a:rPr lang="en-US" altLang="en-US" sz="2000" dirty="0" smtClean="0">
                <a:solidFill>
                  <a:schemeClr val="accent6"/>
                </a:solidFill>
              </a:rPr>
              <a:t>Jan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March 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111  </a:t>
            </a:r>
            <a:r>
              <a:rPr lang="en-US" altLang="en-US" dirty="0" smtClean="0"/>
              <a:t>– LB 206 CIDs </a:t>
            </a:r>
            <a:r>
              <a:rPr lang="en-US" altLang="en-US" dirty="0" smtClean="0"/>
              <a:t>4027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3200" dirty="0" smtClean="0"/>
              <a:t>Approve </a:t>
            </a:r>
            <a:r>
              <a:rPr lang="en-US" altLang="en-US" sz="3200" dirty="0" smtClean="0"/>
              <a:t>a resolution of “Accepted” for CID 4027</a:t>
            </a:r>
            <a:endParaRPr lang="en-US" altLang="en-US" sz="3200" dirty="0" smtClean="0"/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Mark Rison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Mike Montemurro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2-8-1 Motions fails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113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387065</TotalTime>
  <Words>1535</Words>
  <Application>Microsoft Office PowerPoint</Application>
  <PresentationFormat>On-screen Show (4:3)</PresentationFormat>
  <Paragraphs>364</Paragraphs>
  <Slides>23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802-11-Submission</vt:lpstr>
      <vt:lpstr>Document</vt:lpstr>
      <vt:lpstr>IEEE 802.11 TGmc March 2015 Agenda</vt:lpstr>
      <vt:lpstr>Abstract</vt:lpstr>
      <vt:lpstr>TGmc Agenda</vt:lpstr>
      <vt:lpstr>TGmc – Monday PM1 </vt:lpstr>
      <vt:lpstr>PowerPoint Presentation</vt:lpstr>
      <vt:lpstr>Logistics </vt:lpstr>
      <vt:lpstr>Monday PM1 (continued) </vt:lpstr>
      <vt:lpstr>TGmc Plan of Record - modified</vt:lpstr>
      <vt:lpstr>Motion 111  – LB 206 CIDs 4027</vt:lpstr>
      <vt:lpstr>Motion 112  – LB 206 CIDs 4041, 4040</vt:lpstr>
      <vt:lpstr>Motion 113  – LB 206 CIDs 4030</vt:lpstr>
      <vt:lpstr>Motion 114  – LB 206 CIDs 4036</vt:lpstr>
      <vt:lpstr>Motion 115  – LB 206 CIDs 4039, 4038, 4037</vt:lpstr>
      <vt:lpstr>Motion 116  – LB 206 CID 4034</vt:lpstr>
      <vt:lpstr>Motion 117  – LB 206 CIDs 4042, 4031, 4026</vt:lpstr>
      <vt:lpstr>Motion 118   – LB 206 CIDs  </vt:lpstr>
      <vt:lpstr>Motion 119 - Motion for WGLB on P802.11mc D4.0 (Unchanged)</vt:lpstr>
      <vt:lpstr>Motion 120  - Motion for EC Approval on P802.11mc D4.0</vt:lpstr>
      <vt:lpstr>Straw Poll - Ad-Hoc meeting Location</vt:lpstr>
      <vt:lpstr>Straw Poll - Ad-Hoc meeting Attendance</vt:lpstr>
      <vt:lpstr>Motion  - Authorize Ad-Hoc meeting</vt:lpstr>
      <vt:lpstr>May Meeting Planning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2076</cp:revision>
  <cp:lastPrinted>1998-02-10T13:28:06Z</cp:lastPrinted>
  <dcterms:created xsi:type="dcterms:W3CDTF">2005-01-04T21:26:55Z</dcterms:created>
  <dcterms:modified xsi:type="dcterms:W3CDTF">2015-03-10T16:06:58Z</dcterms:modified>
</cp:coreProperties>
</file>