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7" r:id="rId10"/>
    <p:sldId id="570" r:id="rId11"/>
    <p:sldId id="571" r:id="rId12"/>
    <p:sldId id="572" r:id="rId13"/>
    <p:sldId id="574" r:id="rId14"/>
    <p:sldId id="575" r:id="rId15"/>
    <p:sldId id="576" r:id="rId16"/>
    <p:sldId id="569" r:id="rId17"/>
    <p:sldId id="566" r:id="rId18"/>
    <p:sldId id="565" r:id="rId19"/>
    <p:sldId id="573" r:id="rId20"/>
    <p:sldId id="298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 varScale="1">
        <p:scale>
          <a:sx n="72" d="100"/>
          <a:sy n="72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802.11-15/0221r3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5-000m-revmc-wg-ballot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07-00-000m-revmc-meeting-minutes-for-january-2015-in-atlant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9-000m-editor-reports.ppt" TargetMode="External"/><Relationship Id="rId4" Type="http://schemas.openxmlformats.org/officeDocument/2006/relationships/hyperlink" Target="https://mentor.ieee.org/802.11/dcn/15/11-15-0269-01-000m-tgmc-teleconference-minutes-feb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2015-03-10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112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4041, 4040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4041 and 4040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Motion fails for lack of a second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2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113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4030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Jouni Malinen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2-10-2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114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CID 4036 in 11-13-0233r54 “lb206 rejected”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10-2-1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115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4039, 4038, 4037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CIDs </a:t>
            </a:r>
            <a:r>
              <a:rPr lang="en-US" altLang="en-US" sz="3200" dirty="0"/>
              <a:t>4039, 4038, 4037 </a:t>
            </a:r>
            <a:r>
              <a:rPr lang="en-US" altLang="en-US" sz="3200" dirty="0" smtClean="0"/>
              <a:t>in 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15-1-1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23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116  </a:t>
            </a:r>
            <a:r>
              <a:rPr lang="en-US" altLang="en-US" dirty="0" smtClean="0"/>
              <a:t>– LB 206 </a:t>
            </a:r>
            <a:r>
              <a:rPr lang="en-US" altLang="en-US" dirty="0" smtClean="0"/>
              <a:t>CID 4034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 4034 in </a:t>
            </a:r>
            <a:r>
              <a:rPr lang="en-US" altLang="en-US" sz="3200" dirty="0" smtClean="0"/>
              <a:t>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/>
              <a:t>: Mike Montemurro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11-1-3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81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117  </a:t>
            </a:r>
            <a:r>
              <a:rPr lang="en-US" altLang="en-US" dirty="0" smtClean="0"/>
              <a:t>– LB </a:t>
            </a:r>
            <a:r>
              <a:rPr lang="en-US" altLang="en-US" dirty="0" smtClean="0"/>
              <a:t>206 CIDs 4042, 4031, 4026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Move to adopt the proposed resolution to </a:t>
            </a:r>
            <a:r>
              <a:rPr lang="en-US" altLang="en-US" sz="3200" dirty="0" smtClean="0"/>
              <a:t>CIDs </a:t>
            </a:r>
            <a:r>
              <a:rPr lang="en-US" altLang="en-US" sz="3200" dirty="0"/>
              <a:t>4042, 4031, 4026</a:t>
            </a:r>
            <a:r>
              <a:rPr lang="en-US" altLang="en-US" sz="3200" dirty="0" smtClean="0"/>
              <a:t> in </a:t>
            </a:r>
            <a:r>
              <a:rPr lang="en-US" altLang="en-US" sz="3200" dirty="0" smtClean="0"/>
              <a:t>11-13-0233r55 “lb206 for discussion” tab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/>
              <a:t>: </a:t>
            </a:r>
            <a:r>
              <a:rPr lang="en-US" altLang="en-US" dirty="0" smtClean="0"/>
              <a:t>Jouni Malinen</a:t>
            </a:r>
            <a:endParaRPr lang="en-US" altLang="en-US" dirty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14-1-1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02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118 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“lb206 Berlin Monday”,  </a:t>
            </a:r>
            <a:r>
              <a:rPr lang="en-US" altLang="en-US" dirty="0" smtClean="0"/>
              <a:t>“lb206 Invalid Comment”, “lb206 Out of Scope”, “lb206 Insufficient Detail”, and  “lb206 Rejected” tabs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mentor.ieee.org/802.11/dcn/13/11-13-0233-55-000m-revmc-wg-ballot-comments.xls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George Calcev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13-1-2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3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- Motion for 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300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Motion for EC Approva</a:t>
            </a:r>
            <a:r>
              <a:rPr lang="en-US" altLang="en-US" dirty="0"/>
              <a:t>l</a:t>
            </a:r>
            <a:r>
              <a:rPr lang="en-US" altLang="en-US" dirty="0" smtClean="0"/>
              <a:t>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11-15-0287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P802.11REVD4.0 </a:t>
            </a:r>
            <a:r>
              <a:rPr lang="en-GB" dirty="0"/>
              <a:t>to sponsor </a:t>
            </a:r>
            <a:r>
              <a:rPr lang="en-GB" dirty="0" smtClean="0"/>
              <a:t>ballot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US" dirty="0" smtClean="0"/>
              <a:t>P802.11REVD4.0 to </a:t>
            </a:r>
            <a:r>
              <a:rPr lang="en-US" dirty="0"/>
              <a:t>sponsor ballot.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US" dirty="0" smtClean="0"/>
              <a:t>Moved: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1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</a:t>
            </a:r>
            <a:r>
              <a:rPr lang="en-US" altLang="en-US" dirty="0" smtClean="0"/>
              <a:t>Authorize Ad-Hoc meeting</a:t>
            </a:r>
            <a:endParaRPr lang="en-US" alt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err="1" smtClean="0"/>
              <a:t>TGmc</a:t>
            </a:r>
            <a:r>
              <a:rPr lang="en-GB" dirty="0" smtClean="0"/>
              <a:t> to </a:t>
            </a:r>
            <a:r>
              <a:rPr lang="en-GB" dirty="0"/>
              <a:t>hold an ad-hoc </a:t>
            </a:r>
            <a:r>
              <a:rPr lang="en-GB" dirty="0" smtClean="0"/>
              <a:t>meeting  July 7-10, 2015 in HI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</a:t>
            </a:r>
          </a:p>
          <a:p>
            <a:pPr lvl="1"/>
            <a:r>
              <a:rPr lang="en-US" altLang="en-US" dirty="0" smtClean="0"/>
              <a:t>None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mentor.ieee.org/802.11/dcn/13/11-13-0233-54-000m-revmc-wg-ballot-comments.xls</a:t>
            </a:r>
            <a:r>
              <a:rPr lang="en-US" altLang="en-US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smtClean="0"/>
              <a:t>11-15-0287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3528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presentations: 11-15-0253, 11-15-0254, 11-15-0255, </a:t>
            </a:r>
            <a:r>
              <a:rPr lang="en-US" altLang="en-US" sz="1600" dirty="0" smtClean="0"/>
              <a:t>11-15-0256, 11-15-410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86325" y="3124200"/>
            <a:ext cx="415201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Plans for May, Schedule</a:t>
            </a:r>
          </a:p>
          <a:p>
            <a:pPr lvl="1"/>
            <a:r>
              <a:rPr lang="en-US" altLang="en-US" sz="1600" dirty="0"/>
              <a:t>AOB, Adjourn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4648200"/>
            <a:ext cx="4552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886325" y="1905000"/>
            <a:ext cx="34956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 and next letter ballot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 Conditional approval for Sponsor Ballot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Atlanta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mentor.ieee.org/802.11/dcn/15/11-15-0007-00-000m-revmc-meeting-minutes-for-january-2015-in-atlanta.docx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mentor.ieee.org/802.11/dcn/15/11-15-0269-01-000m-tgmc-teleconference-minutes-feb-2015.docx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mentor.ieee.org/802.11/dcn/13/11-13-0095-19-000m-editor-reports.ppt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P</a:t>
            </a:r>
            <a:r>
              <a:rPr lang="en-US" altLang="en-US" sz="2000" dirty="0" smtClean="0">
                <a:solidFill>
                  <a:schemeClr val="accent2"/>
                </a:solidFill>
              </a:rPr>
              <a:t>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111  </a:t>
            </a:r>
            <a:r>
              <a:rPr lang="en-US" altLang="en-US" dirty="0" smtClean="0"/>
              <a:t>– LB 206 CIDs </a:t>
            </a:r>
            <a:r>
              <a:rPr lang="en-US" altLang="en-US" dirty="0" smtClean="0"/>
              <a:t>4027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Approve </a:t>
            </a:r>
            <a:r>
              <a:rPr lang="en-US" altLang="en-US" sz="3200" dirty="0" smtClean="0"/>
              <a:t>a resolution of “Accepted” for CID 4027</a:t>
            </a:r>
            <a:endParaRPr lang="en-US" altLang="en-US" sz="3200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2-8-1 Motions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11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386970</TotalTime>
  <Words>1385</Words>
  <Application>Microsoft Office PowerPoint</Application>
  <PresentationFormat>On-screen Show (4:3)</PresentationFormat>
  <Paragraphs>333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March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111  – LB 206 CIDs 4027</vt:lpstr>
      <vt:lpstr>Motion 112  – LB 206 CIDs 4041, 4040</vt:lpstr>
      <vt:lpstr>Motion 113  – LB 206 CIDs 4030</vt:lpstr>
      <vt:lpstr>Motion 114  – LB 206 CIDs 4036</vt:lpstr>
      <vt:lpstr>Motion 115  – LB 206 CIDs 4039, 4038, 4037</vt:lpstr>
      <vt:lpstr>Motion 116  – LB 206 CID 4034</vt:lpstr>
      <vt:lpstr>Motion 117  – LB 206 CIDs 4042, 4031, 4026</vt:lpstr>
      <vt:lpstr>Motion 118   – LB 206 CIDs  </vt:lpstr>
      <vt:lpstr>Motion - Motion for WGLB on P802.11mc D4.0 (Unchanged)</vt:lpstr>
      <vt:lpstr>Motion  - Motion for EC Approval on P802.11mc D4.0</vt:lpstr>
      <vt:lpstr>Motion  - Authorize Ad-Hoc meeting</vt:lpstr>
      <vt:lpstr>May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2068</cp:revision>
  <cp:lastPrinted>1998-02-10T13:28:06Z</cp:lastPrinted>
  <dcterms:created xsi:type="dcterms:W3CDTF">2005-01-04T21:26:55Z</dcterms:created>
  <dcterms:modified xsi:type="dcterms:W3CDTF">2015-03-10T14:32:21Z</dcterms:modified>
</cp:coreProperties>
</file>