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67" r:id="rId10"/>
    <p:sldId id="570" r:id="rId11"/>
    <p:sldId id="571" r:id="rId12"/>
    <p:sldId id="572" r:id="rId13"/>
    <p:sldId id="569" r:id="rId14"/>
    <p:sldId id="566" r:id="rId15"/>
    <p:sldId id="565" r:id="rId16"/>
    <p:sldId id="298" r:id="rId17"/>
    <p:sldId id="516" r:id="rId1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 varScale="1"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802.11-15/0221r2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802.11-15/0221r2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802.11-15/0221r2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802.11-15/0221r2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802.11-15/0221r2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802.11-15/0221r2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802.11-15/0221r2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802.11-15/0221r2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802.11-15/0221r2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802.11-15/0221r2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802.11-15/0221r2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802.11-15/0221r2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802.11-15/0221r2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54-000m-revmc-wg-ballot-comments.xl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54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7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007-00-000m-revmc-meeting-minutes-for-january-2015-in-atlanta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19-000m-editor-reports.ppt" TargetMode="External"/><Relationship Id="rId4" Type="http://schemas.openxmlformats.org/officeDocument/2006/relationships/hyperlink" Target="https://mentor.ieee.org/802.11/dcn/15/11-15-0269-01-000m-tgmc-teleconference-minutes-feb-2015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March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2015-03-09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6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112  </a:t>
            </a:r>
            <a:r>
              <a:rPr lang="en-US" altLang="en-US" dirty="0" smtClean="0"/>
              <a:t>– LB 206 CIDs </a:t>
            </a:r>
            <a:r>
              <a:rPr lang="en-US" altLang="en-US" dirty="0" smtClean="0"/>
              <a:t>4041, 4040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Approve </a:t>
            </a:r>
            <a:r>
              <a:rPr lang="en-US" altLang="en-US" sz="3200" dirty="0" smtClean="0"/>
              <a:t>a resolution of “Accepted” for CID 4041 and 4040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Mark Rison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 smtClean="0"/>
              <a:t>Motion fails for lack of a second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626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113  </a:t>
            </a:r>
            <a:r>
              <a:rPr lang="en-US" altLang="en-US" dirty="0" smtClean="0"/>
              <a:t>– LB 206 CIDs </a:t>
            </a:r>
            <a:r>
              <a:rPr lang="en-US" altLang="en-US" dirty="0" smtClean="0"/>
              <a:t>4030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Approve </a:t>
            </a:r>
            <a:r>
              <a:rPr lang="en-US" altLang="en-US" sz="3200" dirty="0" smtClean="0"/>
              <a:t>a resolution of “Accepted” for CID 4030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Mark Hamilton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Jouni Malinen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2-10-2 Motion fails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414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114  </a:t>
            </a:r>
            <a:r>
              <a:rPr lang="en-US" altLang="en-US" dirty="0" smtClean="0"/>
              <a:t>– LB 206 CIDs </a:t>
            </a:r>
            <a:r>
              <a:rPr lang="en-US" altLang="en-US" dirty="0" smtClean="0"/>
              <a:t>4036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Move to adopt the proposed resolution to CID 4036 in 11-13-0233r54 “lb206 rejected” tab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Jon Rosdahl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10-2-1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063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LB 206 CIDs - 1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/>
              <a:t>The </a:t>
            </a:r>
            <a:r>
              <a:rPr lang="en-US" altLang="en-US" dirty="0" smtClean="0"/>
              <a:t>“lb206 Invalid Comment”, “lb206 Out of Scope”, “lb206 Insufficient Detail”, and  “lb206 Rejected” tabs in </a:t>
            </a:r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mentor.ieee.org/802.11/dcn/13/11-13-0233-54-000m-revmc-wg-ballot-comments.xls</a:t>
            </a:r>
            <a:endParaRPr lang="en-US" altLang="en-US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135639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- Motion for WGLB on P802.11mc D4.0 (Unchanged)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LB206 on P802.11mc D4.0 </a:t>
            </a:r>
          </a:p>
          <a:p>
            <a:r>
              <a:rPr lang="en-US" altLang="en-US" dirty="0" smtClean="0"/>
              <a:t>Approve a 15 day Working Group Recirculation Ballot asking the question “Should P802.11mc D4.0 be forwarded to Sponsor Ballot?”  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230015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- Motion for EC Approva</a:t>
            </a:r>
            <a:r>
              <a:rPr lang="en-US" altLang="en-US" dirty="0"/>
              <a:t>l</a:t>
            </a:r>
            <a:r>
              <a:rPr lang="en-US" altLang="en-US" dirty="0" smtClean="0"/>
              <a:t> on P802.11mc D4.0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lvl="0"/>
            <a:r>
              <a:rPr lang="en-GB" dirty="0"/>
              <a:t>Approve document </a:t>
            </a:r>
            <a:r>
              <a:rPr lang="en-GB" dirty="0" smtClean="0"/>
              <a:t>11-15-0287 as </a:t>
            </a:r>
            <a:r>
              <a:rPr lang="en-GB" dirty="0"/>
              <a:t>the report to the </a:t>
            </a:r>
            <a:r>
              <a:rPr lang="en-GB" dirty="0" smtClean="0"/>
              <a:t>IEEE 802 </a:t>
            </a:r>
            <a:r>
              <a:rPr lang="en-GB" dirty="0"/>
              <a:t>Executive </a:t>
            </a:r>
            <a:r>
              <a:rPr lang="en-GB" dirty="0" smtClean="0"/>
              <a:t>Committee on </a:t>
            </a:r>
            <a:r>
              <a:rPr lang="en-GB" dirty="0"/>
              <a:t>the requirements for conditional approval to forward </a:t>
            </a:r>
            <a:r>
              <a:rPr lang="en-GB" dirty="0" smtClean="0"/>
              <a:t>P802.11REVD4.0 </a:t>
            </a:r>
            <a:r>
              <a:rPr lang="en-GB" dirty="0"/>
              <a:t>to sponsor </a:t>
            </a:r>
            <a:r>
              <a:rPr lang="en-GB" dirty="0" smtClean="0"/>
              <a:t>ballot and</a:t>
            </a:r>
          </a:p>
          <a:p>
            <a:r>
              <a:rPr lang="en-US" dirty="0"/>
              <a:t>Request the IEEE 802 Executive Committee to conditionally approve forwarding </a:t>
            </a:r>
            <a:r>
              <a:rPr lang="en-US" dirty="0" smtClean="0"/>
              <a:t>P802.11REVD4.0 to </a:t>
            </a:r>
            <a:r>
              <a:rPr lang="en-US" dirty="0"/>
              <a:t>sponsor ballot.</a:t>
            </a:r>
          </a:p>
          <a:p>
            <a:pPr lvl="0"/>
            <a:endParaRPr lang="en-US" dirty="0"/>
          </a:p>
          <a:p>
            <a:pPr marL="0" indent="0">
              <a:buNone/>
            </a:pPr>
            <a:r>
              <a:rPr lang="en-GB" dirty="0"/>
              <a:t> </a:t>
            </a:r>
            <a:r>
              <a:rPr lang="en-US" dirty="0" smtClean="0"/>
              <a:t>Moved:</a:t>
            </a:r>
            <a:endParaRPr lang="en-US" dirty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US" altLang="en-US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0118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</a:t>
            </a:r>
          </a:p>
          <a:p>
            <a:pPr lvl="1"/>
            <a:r>
              <a:rPr lang="en-US" altLang="en-US" dirty="0" smtClean="0"/>
              <a:t>None</a:t>
            </a:r>
          </a:p>
          <a:p>
            <a:r>
              <a:rPr lang="en-US" altLang="en-US" dirty="0" smtClean="0"/>
              <a:t>Ad-Hoc meeting – </a:t>
            </a:r>
            <a:r>
              <a:rPr lang="en-US" altLang="en-US" dirty="0"/>
              <a:t>P</a:t>
            </a:r>
            <a:r>
              <a:rPr lang="en-US" altLang="en-US" dirty="0" smtClean="0"/>
              <a:t>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mentor.ieee.org/802.11/dcn/13/11-13-0233-54-000m-revmc-wg-ballot-comments.xls</a:t>
            </a:r>
            <a:r>
              <a:rPr lang="en-US" altLang="en-US" sz="20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March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</a:p>
          <a:p>
            <a:pPr lvl="1"/>
            <a:r>
              <a:rPr lang="en-US" altLang="en-US" sz="1600" dirty="0" smtClean="0"/>
              <a:t>11-15-0287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3352800"/>
            <a:ext cx="45529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11ad presentations: 11-15-0253, 11-15-0254, 11-15-0255, </a:t>
            </a:r>
            <a:r>
              <a:rPr lang="en-US" altLang="en-US" sz="1600" dirty="0" smtClean="0"/>
              <a:t>11-15-0256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886325" y="3124200"/>
            <a:ext cx="415201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/>
              <a:t>Plans for May, Schedule</a:t>
            </a:r>
          </a:p>
          <a:p>
            <a:pPr lvl="1"/>
            <a:r>
              <a:rPr lang="en-US" altLang="en-US" sz="1600" dirty="0"/>
              <a:t>AOB, Adjourn</a:t>
            </a:r>
          </a:p>
          <a:p>
            <a:pPr lvl="1"/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4648200"/>
            <a:ext cx="45529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2" name="Rectangle 35"/>
          <p:cNvSpPr>
            <a:spLocks noChangeArrowheads="1"/>
          </p:cNvSpPr>
          <p:nvPr/>
        </p:nvSpPr>
        <p:spPr bwMode="auto">
          <a:xfrm>
            <a:off x="4886325" y="1905000"/>
            <a:ext cx="34956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mentor.ieee.org/802.11/dcn/14/11-14-0629-07-0000-802-11-operations-manual.docx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 and next letter ballot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EC Conditional approval for Sponsor Ballot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Atlanta minutes</a:t>
            </a:r>
            <a:r>
              <a:rPr lang="en-US" altLang="en-US" dirty="0"/>
              <a:t>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mentor.ieee.org/802.11/dcn/15/11-15-0007-00-000m-revmc-meeting-minutes-for-january-2015-in-atlanta.docx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</a:t>
            </a:r>
            <a:r>
              <a:rPr lang="en-US" altLang="en-US" dirty="0"/>
              <a:t>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mentor.ieee.org/802.11/dcn/15/11-15-0269-01-000m-tgmc-teleconference-minutes-feb-2015.docx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Approved by unanimous consent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mentor.ieee.org/802.11/dcn/13/11-13-0095-19-000m-editor-reports.ppt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P</a:t>
            </a:r>
            <a:r>
              <a:rPr lang="en-US" altLang="en-US" sz="2000" dirty="0" smtClean="0">
                <a:solidFill>
                  <a:schemeClr val="accent2"/>
                </a:solidFill>
              </a:rPr>
              <a:t>lan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111  </a:t>
            </a:r>
            <a:r>
              <a:rPr lang="en-US" altLang="en-US" dirty="0" smtClean="0"/>
              <a:t>– LB 206 CIDs </a:t>
            </a:r>
            <a:r>
              <a:rPr lang="en-US" altLang="en-US" dirty="0" smtClean="0"/>
              <a:t>4027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Approve </a:t>
            </a:r>
            <a:r>
              <a:rPr lang="en-US" altLang="en-US" sz="3200" dirty="0" smtClean="0"/>
              <a:t>a resolution of “Accepted” for CID 4027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Mark Rison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2-8-1 Motions fails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113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385533</TotalTime>
  <Words>1120</Words>
  <Application>Microsoft Office PowerPoint</Application>
  <PresentationFormat>On-screen Show (4:3)</PresentationFormat>
  <Paragraphs>277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802-11-Submission</vt:lpstr>
      <vt:lpstr>Document</vt:lpstr>
      <vt:lpstr>IEEE 802.11 TGmc March 2015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111  – LB 206 CIDs 4027</vt:lpstr>
      <vt:lpstr>Motion 112  – LB 206 CIDs 4041, 4040</vt:lpstr>
      <vt:lpstr>Motion 113  – LB 206 CIDs 4030</vt:lpstr>
      <vt:lpstr>Motion 114  – LB 206 CIDs 4036</vt:lpstr>
      <vt:lpstr>Motion   – LB 206 CIDs - 1 </vt:lpstr>
      <vt:lpstr>Motion - Motion for WGLB on P802.11mc D4.0 (Unchanged)</vt:lpstr>
      <vt:lpstr>Motion  - Motion for EC Approval on P802.11mc D4.0</vt:lpstr>
      <vt:lpstr>May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2059</cp:revision>
  <cp:lastPrinted>1998-02-10T13:28:06Z</cp:lastPrinted>
  <dcterms:created xsi:type="dcterms:W3CDTF">2005-01-04T21:26:55Z</dcterms:created>
  <dcterms:modified xsi:type="dcterms:W3CDTF">2015-03-09T14:35:29Z</dcterms:modified>
</cp:coreProperties>
</file>