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82" r:id="rId3"/>
    <p:sldId id="278" r:id="rId4"/>
    <p:sldId id="296" r:id="rId5"/>
    <p:sldId id="28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6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802.11-15/0198r0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802.11-15/0198r0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802.11-15/0198r0</a:t>
            </a:r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2015</a:t>
            </a:r>
            <a:endParaRPr lang="en-US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802.11-15/0198r0</a:t>
            </a:r>
            <a:endParaRPr lang="en-US" sz="14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2015</a:t>
            </a:r>
            <a:endParaRPr lang="en-US" sz="1400" smtClean="0"/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C4F4DAE-E60C-4253-B0B9-199258B0A6A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802.11-15/0198r0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72238" y="96673"/>
            <a:ext cx="2210276" cy="21394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802.11-15/0198r0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3293" y="95175"/>
            <a:ext cx="1198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  <a:endParaRPr lang="en-US" sz="1400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96635" y="8985754"/>
            <a:ext cx="2585878" cy="18383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6217" y="8985754"/>
            <a:ext cx="418942" cy="18383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62607" y="95088"/>
            <a:ext cx="2219907" cy="21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53292" y="95088"/>
            <a:ext cx="762440" cy="21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68544" y="8985754"/>
            <a:ext cx="3113969" cy="18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314613" y="8985754"/>
            <a:ext cx="420546" cy="18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84"/>
            <a:ext cx="5547360" cy="417592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802.11-15/0198r0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35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802.11-15/0198r0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588-10-000m-tgmc-agenda-january-2015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2015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Dorothy Stanley (Aruba Networks)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802.11mc Closing Report for</a:t>
            </a:r>
            <a:br>
              <a:rPr lang="en-US" dirty="0" smtClean="0"/>
            </a:br>
            <a:r>
              <a:rPr lang="en-US" dirty="0" smtClean="0"/>
              <a:t>January 2015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2015-01-15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967736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" name="Document" r:id="rId4" imgW="8696800" imgH="4136102" progId="Word.Document.8">
                  <p:embed/>
                </p:oleObj>
              </mc:Choice>
              <mc:Fallback>
                <p:oleObj name="Document" r:id="rId4" imgW="8696800" imgH="4136102" progId="Word.Document.8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2015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 (Aruba Networks)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605824A3-DD3E-4509-A2B7-293CB3A68F4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contains the </a:t>
            </a:r>
            <a:r>
              <a:rPr lang="en-US" dirty="0" err="1" smtClean="0"/>
              <a:t>TGmc</a:t>
            </a:r>
            <a:r>
              <a:rPr lang="en-US" dirty="0" smtClean="0"/>
              <a:t> closing report for </a:t>
            </a:r>
            <a:r>
              <a:rPr lang="en-US" dirty="0" smtClean="0"/>
              <a:t>January 2015.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46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Status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82000" cy="4724400"/>
          </a:xfrm>
        </p:spPr>
        <p:txBody>
          <a:bodyPr/>
          <a:lstStyle/>
          <a:p>
            <a:r>
              <a:rPr lang="en-US" dirty="0" smtClean="0"/>
              <a:t>Completed</a:t>
            </a:r>
            <a:r>
              <a:rPr lang="en-US" dirty="0" smtClean="0"/>
              <a:t> </a:t>
            </a:r>
            <a:r>
              <a:rPr lang="en-US" dirty="0" smtClean="0"/>
              <a:t>processing comments received in LB 202 – Second recirculation  (779 comments, approximately 400 editorial)</a:t>
            </a:r>
            <a:r>
              <a:rPr lang="en-US" altLang="ja-JP" sz="2200" dirty="0" smtClean="0"/>
              <a:t> </a:t>
            </a:r>
          </a:p>
          <a:p>
            <a:r>
              <a:rPr lang="en-US" dirty="0" smtClean="0"/>
              <a:t>Agenda</a:t>
            </a:r>
            <a:r>
              <a:rPr lang="en-US" dirty="0" smtClean="0"/>
              <a:t>, includes motions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mentor.ieee.org/802.11/dcn/14/11-14-1588-10-000m-tgmc-agenda-january-2015.pptx</a:t>
            </a:r>
            <a:r>
              <a:rPr lang="en-US" dirty="0" smtClean="0"/>
              <a:t> </a:t>
            </a:r>
            <a:endParaRPr lang="en-US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 smtClean="0">
                <a:solidFill>
                  <a:srgbClr val="006600"/>
                </a:solidFill>
              </a:rPr>
              <a:t>NesCom</a:t>
            </a:r>
            <a:r>
              <a:rPr lang="en-US" altLang="en-US" sz="2000" dirty="0" smtClean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Jan 2015 </a:t>
            </a:r>
            <a:r>
              <a:rPr lang="en-US" altLang="en-US" sz="2000" dirty="0">
                <a:solidFill>
                  <a:srgbClr val="006600"/>
                </a:solidFill>
              </a:rPr>
              <a:t>– D4.0 Recirculation, </a:t>
            </a:r>
            <a:r>
              <a:rPr lang="en-US" altLang="en-US" sz="2000" dirty="0" smtClean="0">
                <a:solidFill>
                  <a:srgbClr val="006600"/>
                </a:solidFill>
              </a:rPr>
              <a:t>goal to follow </a:t>
            </a:r>
            <a:r>
              <a:rPr lang="en-US" altLang="en-US" sz="2000" dirty="0">
                <a:solidFill>
                  <a:srgbClr val="006600"/>
                </a:solidFill>
              </a:rPr>
              <a:t>with </a:t>
            </a:r>
            <a:r>
              <a:rPr lang="en-US" altLang="en-US" sz="2000" dirty="0" smtClean="0">
                <a:solidFill>
                  <a:srgbClr val="006600"/>
                </a:solidFill>
              </a:rPr>
              <a:t>D4.0 unchanged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Form Sponsor Pool:  Open </a:t>
            </a:r>
            <a:r>
              <a:rPr lang="en-US" altLang="en-US" sz="2000" dirty="0" smtClean="0">
                <a:solidFill>
                  <a:srgbClr val="006600"/>
                </a:solidFill>
              </a:rPr>
              <a:t>through Feb 20th </a:t>
            </a:r>
            <a:r>
              <a:rPr lang="en-US" altLang="en-US" sz="2000" dirty="0" smtClean="0">
                <a:solidFill>
                  <a:srgbClr val="006600"/>
                </a:solidFill>
              </a:rPr>
              <a:t>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EC conditional </a:t>
            </a:r>
            <a:r>
              <a:rPr lang="en-US" altLang="en-US" sz="2000" dirty="0"/>
              <a:t>SB approval March </a:t>
            </a:r>
            <a:r>
              <a:rPr lang="en-US" altLang="en-US" sz="2000" dirty="0" smtClean="0"/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Planning </a:t>
            </a:r>
            <a:r>
              <a:rPr lang="en-US" altLang="en-US" sz="2000" dirty="0" smtClean="0"/>
              <a:t>ad-hoc comment resolution meeting July 2015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</a:t>
            </a:r>
            <a:r>
              <a:rPr lang="en-US" altLang="en-US" sz="2000" dirty="0"/>
              <a:t>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</p:spTree>
    <p:extLst>
      <p:ext uri="{BB962C8B-B14F-4D97-AF65-F5344CB8AC3E}">
        <p14:creationId xmlns:p14="http://schemas.microsoft.com/office/powerpoint/2010/main" val="285352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 and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Conference Calls 10am </a:t>
            </a:r>
            <a:r>
              <a:rPr lang="en-US" dirty="0" smtClean="0"/>
              <a:t>Eastern (2 hours)  </a:t>
            </a:r>
            <a:endParaRPr lang="en-US" dirty="0"/>
          </a:p>
          <a:p>
            <a:pPr lvl="1"/>
            <a:r>
              <a:rPr lang="en-US" altLang="en-US" dirty="0" smtClean="0"/>
              <a:t>Scheduled with 10 day notice</a:t>
            </a:r>
            <a:endParaRPr lang="en-US" altLang="en-US" dirty="0" smtClean="0"/>
          </a:p>
          <a:p>
            <a:r>
              <a:rPr lang="en-US" dirty="0" smtClean="0"/>
              <a:t>March </a:t>
            </a:r>
            <a:r>
              <a:rPr lang="en-US" dirty="0" smtClean="0"/>
              <a:t>2015</a:t>
            </a:r>
          </a:p>
          <a:p>
            <a:pPr lvl="1"/>
            <a:r>
              <a:rPr lang="en-US" dirty="0" smtClean="0"/>
              <a:t>Complete </a:t>
            </a:r>
            <a:r>
              <a:rPr lang="en-US" dirty="0"/>
              <a:t>comment resolution of comments received from  WGLB on P802.11REVmc </a:t>
            </a:r>
            <a:r>
              <a:rPr lang="en-US" dirty="0" smtClean="0"/>
              <a:t>D4.0 </a:t>
            </a:r>
            <a:r>
              <a:rPr lang="en-US" dirty="0"/>
              <a:t>and </a:t>
            </a:r>
            <a:r>
              <a:rPr lang="en-US" dirty="0" smtClean="0"/>
              <a:t>next LB</a:t>
            </a:r>
            <a:endParaRPr lang="en-US" dirty="0"/>
          </a:p>
          <a:p>
            <a:endParaRPr lang="en-US" altLang="en-US" sz="2800" dirty="0"/>
          </a:p>
          <a:p>
            <a:pPr marL="457200" lvl="1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3952</TotalTime>
  <Words>355</Words>
  <Application>Microsoft Office PowerPoint</Application>
  <PresentationFormat>On-screen Show (4:3)</PresentationFormat>
  <Paragraphs>73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802-11-PathProtection</vt:lpstr>
      <vt:lpstr>Document</vt:lpstr>
      <vt:lpstr>IEEE 802.11mc Closing Report for January 2015</vt:lpstr>
      <vt:lpstr>Abstract</vt:lpstr>
      <vt:lpstr>Status </vt:lpstr>
      <vt:lpstr>TGmc Plan of Record - modified</vt:lpstr>
      <vt:lpstr>Teleconferences and next steps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dstanley@arubanetworks.com</dc:creator>
  <cp:keywords>January 2015</cp:keywords>
  <cp:lastModifiedBy>Dorothy Stanley</cp:lastModifiedBy>
  <cp:revision>234</cp:revision>
  <cp:lastPrinted>1998-02-10T13:28:06Z</cp:lastPrinted>
  <dcterms:created xsi:type="dcterms:W3CDTF">2009-11-09T00:32:22Z</dcterms:created>
  <dcterms:modified xsi:type="dcterms:W3CDTF">2015-01-15T23:27:41Z</dcterms:modified>
</cp:coreProperties>
</file>