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2" r:id="rId3"/>
    <p:sldId id="278" r:id="rId4"/>
    <p:sldId id="296" r:id="rId5"/>
    <p:sldId id="28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802.11-15/0198r0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802.11-15/0198r0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802.11-15/0198r0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2015</a:t>
            </a:r>
            <a:endParaRPr lang="en-US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802.11-15/0198r0</a:t>
            </a:r>
            <a:endParaRPr lang="en-US" sz="1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  <a:endParaRPr lang="en-US" sz="140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802.11-15/0198r0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802.11-15/0198r0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1198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96635" y="8985754"/>
            <a:ext cx="2585878" cy="18383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802.11-15/0198r0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802.11-15/0198r0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88-10-000m-tgmc-agenda-january-2015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January 2015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2015-01-15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January 2015.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724400"/>
          </a:xfrm>
        </p:spPr>
        <p:txBody>
          <a:bodyPr/>
          <a:lstStyle/>
          <a:p>
            <a:r>
              <a:rPr lang="en-US" dirty="0" smtClean="0"/>
              <a:t>Completed</a:t>
            </a:r>
            <a:r>
              <a:rPr lang="en-US" dirty="0" smtClean="0"/>
              <a:t> </a:t>
            </a:r>
            <a:r>
              <a:rPr lang="en-US" dirty="0" smtClean="0"/>
              <a:t>processing comments received in LB 202 – Second recirculation  (779 comments, approximately 400 editorial)</a:t>
            </a:r>
            <a:r>
              <a:rPr lang="en-US" altLang="ja-JP" sz="2200" dirty="0" smtClean="0"/>
              <a:t> </a:t>
            </a:r>
          </a:p>
          <a:p>
            <a:r>
              <a:rPr lang="en-US" dirty="0" smtClean="0"/>
              <a:t>Agenda</a:t>
            </a:r>
            <a:r>
              <a:rPr lang="en-US" dirty="0" smtClean="0"/>
              <a:t>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mentor.ieee.org/802.11/dcn/14/11-14-1588-10-000m-tgmc-agenda-january-2015.pptx</a:t>
            </a:r>
            <a:r>
              <a:rPr lang="en-US" dirty="0" smtClean="0"/>
              <a:t> </a:t>
            </a:r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2015 </a:t>
            </a:r>
            <a:r>
              <a:rPr lang="en-US" altLang="en-US" sz="2000" dirty="0">
                <a:solidFill>
                  <a:srgbClr val="006600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rgbClr val="006600"/>
                </a:solidFill>
              </a:rPr>
              <a:t>goal to follow </a:t>
            </a:r>
            <a:r>
              <a:rPr lang="en-US" altLang="en-US" sz="2000" dirty="0">
                <a:solidFill>
                  <a:srgbClr val="006600"/>
                </a:solidFill>
              </a:rPr>
              <a:t>with </a:t>
            </a:r>
            <a:r>
              <a:rPr lang="en-US" altLang="en-US" sz="2000" dirty="0" smtClean="0">
                <a:solidFill>
                  <a:srgbClr val="006600"/>
                </a:solidFill>
              </a:rPr>
              <a:t>D4.0 unchanged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Form Sponsor Pool:  Open </a:t>
            </a:r>
            <a:r>
              <a:rPr lang="en-US" altLang="en-US" sz="2000" dirty="0" smtClean="0">
                <a:solidFill>
                  <a:srgbClr val="006600"/>
                </a:solidFill>
              </a:rPr>
              <a:t>through Feb 20th </a:t>
            </a:r>
            <a:r>
              <a:rPr lang="en-US" altLang="en-US" sz="2000" dirty="0" smtClean="0">
                <a:solidFill>
                  <a:srgbClr val="006600"/>
                </a:solidFill>
              </a:rPr>
              <a:t>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Planning </a:t>
            </a:r>
            <a:r>
              <a:rPr lang="en-US" altLang="en-US" sz="2000" dirty="0" smtClean="0"/>
              <a:t>ad-hoc comment resolution meeting July 2015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85352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altLang="en-US" dirty="0" smtClean="0"/>
              <a:t>Scheduled with 10 day notice</a:t>
            </a:r>
            <a:endParaRPr lang="en-US" altLang="en-US" dirty="0" smtClean="0"/>
          </a:p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</a:p>
          <a:p>
            <a:pPr lvl="1"/>
            <a:r>
              <a:rPr lang="en-US" dirty="0" smtClean="0"/>
              <a:t>Complete </a:t>
            </a:r>
            <a:r>
              <a:rPr lang="en-US" dirty="0"/>
              <a:t>comment resolution of comments received from  WGLB on P802.11REVmc </a:t>
            </a:r>
            <a:r>
              <a:rPr lang="en-US" dirty="0" smtClean="0"/>
              <a:t>D4.0 </a:t>
            </a:r>
            <a:r>
              <a:rPr lang="en-US" dirty="0"/>
              <a:t>and </a:t>
            </a:r>
            <a:r>
              <a:rPr lang="en-US" dirty="0" smtClean="0"/>
              <a:t>next LB</a:t>
            </a:r>
            <a:endParaRPr lang="en-US" dirty="0"/>
          </a:p>
          <a:p>
            <a:endParaRPr lang="en-US" altLang="en-US" sz="2800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3952</TotalTime>
  <Words>355</Words>
  <Application>Microsoft Office PowerPoint</Application>
  <PresentationFormat>On-screen Show (4:3)</PresentationFormat>
  <Paragraphs>73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802.11mc Closing Report for January 2015</vt:lpstr>
      <vt:lpstr>Abstract</vt:lpstr>
      <vt:lpstr>Status </vt:lpstr>
      <vt:lpstr>TGmc Plan of Record - modified</vt:lpstr>
      <vt:lpstr>Teleconferences and next steps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January 2015</cp:keywords>
  <cp:lastModifiedBy>Dorothy Stanley</cp:lastModifiedBy>
  <cp:revision>234</cp:revision>
  <cp:lastPrinted>1998-02-10T13:28:06Z</cp:lastPrinted>
  <dcterms:created xsi:type="dcterms:W3CDTF">2009-11-09T00:32:22Z</dcterms:created>
  <dcterms:modified xsi:type="dcterms:W3CDTF">2015-01-15T23:27:41Z</dcterms:modified>
</cp:coreProperties>
</file>