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31" r:id="rId2"/>
    <p:sldId id="332" r:id="rId3"/>
    <p:sldId id="386" r:id="rId4"/>
    <p:sldId id="387" r:id="rId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768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7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802.11-15/0189r1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802.11-15/0189r1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802.11-15/0189r1</a:t>
            </a:r>
            <a:endParaRPr lang="en-GB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2015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802.11-15/0189r1</a:t>
            </a:r>
            <a:endParaRPr lang="en-GB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2015</a:t>
            </a:r>
            <a:endParaRPr lang="en-GB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802.11-15/0189r1</a:t>
            </a:r>
            <a:endParaRPr lang="en-GB" sz="14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2015</a:t>
            </a:r>
            <a:endParaRPr lang="en-GB" sz="140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802.11-15/0189r1</a:t>
            </a:r>
            <a:endParaRPr lang="en-US" altLang="en-US" sz="140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November 2014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000500" y="9615488"/>
            <a:ext cx="21542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Stephen McCann, Blackberry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5C1F5A3-E2A6-4510-B7F3-30DAFCD67CB1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368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</a:t>
            </a:r>
            <a:r>
              <a:rPr lang="en-GB" sz="1800" b="1" dirty="0" smtClean="0"/>
              <a:t>802.11-15/0189r1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2015</a:t>
            </a:r>
            <a:endParaRPr lang="en-GB" sz="180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 smtClean="0"/>
              <a:t>TGaq</a:t>
            </a:r>
            <a:r>
              <a:rPr lang="en-GB" dirty="0" smtClean="0"/>
              <a:t>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2015-01-15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071020"/>
              </p:ext>
            </p:extLst>
          </p:nvPr>
        </p:nvGraphicFramePr>
        <p:xfrm>
          <a:off x="520700" y="2273300"/>
          <a:ext cx="77978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" name="Document" r:id="rId4" imgW="8146441" imgH="2307918" progId="Word.Document.8">
                  <p:embed/>
                </p:oleObj>
              </mc:Choice>
              <mc:Fallback>
                <p:oleObj name="Document" r:id="rId4" imgW="8146441" imgH="2307918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3300"/>
                        <a:ext cx="77978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2015</a:t>
            </a:r>
            <a:endParaRPr lang="en-GB" sz="180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</a:t>
            </a:r>
            <a:r>
              <a:rPr lang="en-GB" sz="3200" dirty="0" err="1" smtClean="0"/>
              <a:t>TGaq</a:t>
            </a:r>
            <a:r>
              <a:rPr lang="en-GB" sz="3200" dirty="0" smtClean="0"/>
              <a:t> (Pre-Association Discovery) for January 2015, Atlanta, Georgia, USA.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January 2015</a:t>
            </a:r>
            <a:endParaRPr lang="en-GB" sz="1800" dirty="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688731"/>
          </a:xfrm>
        </p:spPr>
        <p:txBody>
          <a:bodyPr/>
          <a:lstStyle/>
          <a:p>
            <a:r>
              <a:rPr lang="en-GB" dirty="0"/>
              <a:t>Comment Collection</a:t>
            </a:r>
          </a:p>
          <a:p>
            <a:pPr lvl="1"/>
            <a:r>
              <a:rPr lang="en-GB" dirty="0" smtClean="0"/>
              <a:t>Editor created D0.04</a:t>
            </a:r>
            <a:r>
              <a:rPr lang="en-GB" dirty="0"/>
              <a:t> </a:t>
            </a:r>
            <a:r>
              <a:rPr lang="en-GB" dirty="0" smtClean="0"/>
              <a:t>from CC21</a:t>
            </a:r>
          </a:p>
          <a:p>
            <a:pPr lvl="1"/>
            <a:endParaRPr lang="en-GB" sz="1800" dirty="0" smtClean="0"/>
          </a:p>
          <a:p>
            <a:r>
              <a:rPr lang="en-GB" dirty="0" smtClean="0"/>
              <a:t>Letter Ballot</a:t>
            </a:r>
          </a:p>
          <a:p>
            <a:pPr lvl="1"/>
            <a:r>
              <a:rPr lang="en-GB" dirty="0" smtClean="0"/>
              <a:t>Worked on D0.05 together with various new submissions this week</a:t>
            </a:r>
          </a:p>
          <a:p>
            <a:pPr lvl="1"/>
            <a:r>
              <a:rPr lang="en-GB" dirty="0"/>
              <a:t>D</a:t>
            </a:r>
            <a:r>
              <a:rPr lang="en-GB" dirty="0" smtClean="0"/>
              <a:t>ecided to go to a 30 day Working Group letter ballot</a:t>
            </a:r>
          </a:p>
          <a:p>
            <a:pPr lvl="1"/>
            <a:r>
              <a:rPr lang="en-GB" dirty="0"/>
              <a:t>Motions in </a:t>
            </a:r>
            <a:r>
              <a:rPr lang="en-GB" dirty="0" smtClean="0"/>
              <a:t>11-15-0167r0</a:t>
            </a:r>
          </a:p>
          <a:p>
            <a:pPr lvl="1"/>
            <a:endParaRPr lang="en-GB" sz="1800" dirty="0" smtClean="0"/>
          </a:p>
          <a:p>
            <a:r>
              <a:rPr lang="en-GB" dirty="0" smtClean="0"/>
              <a:t>Timeline</a:t>
            </a:r>
            <a:endParaRPr lang="en-GB" sz="2000" dirty="0"/>
          </a:p>
          <a:p>
            <a:pPr lvl="1"/>
            <a:r>
              <a:rPr lang="en-GB" dirty="0"/>
              <a:t>Letter </a:t>
            </a:r>
            <a:r>
              <a:rPr lang="en-GB" dirty="0" smtClean="0"/>
              <a:t>ballot date brought forward (see next slide)</a:t>
            </a:r>
            <a:endParaRPr lang="en-GB" dirty="0"/>
          </a:p>
          <a:p>
            <a:endParaRPr lang="en-GB" sz="1800" dirty="0"/>
          </a:p>
          <a:p>
            <a:r>
              <a:rPr lang="en-GB" dirty="0" smtClean="0"/>
              <a:t>Teleconference: 17</a:t>
            </a:r>
            <a:r>
              <a:rPr lang="en-GB" baseline="30000" dirty="0" smtClean="0"/>
              <a:t>th</a:t>
            </a:r>
            <a:r>
              <a:rPr lang="en-GB" dirty="0" smtClean="0"/>
              <a:t> February 2015 , 12:00 (noon) </a:t>
            </a:r>
            <a:r>
              <a:rPr lang="en-GB" dirty="0" smtClean="0"/>
              <a:t>ET</a:t>
            </a:r>
            <a:endParaRPr lang="en-GB" dirty="0" smtClean="0"/>
          </a:p>
          <a:p>
            <a:r>
              <a:rPr lang="en-GB" dirty="0" smtClean="0"/>
              <a:t>Plans for March 2015</a:t>
            </a:r>
            <a:endParaRPr lang="en-GB" sz="2000" dirty="0" smtClean="0"/>
          </a:p>
          <a:p>
            <a:pPr lvl="1"/>
            <a:r>
              <a:rPr lang="en-GB" dirty="0" smtClean="0"/>
              <a:t>Letter ballot comment resolution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89250" y="6475413"/>
            <a:ext cx="185467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Stephen McCann, </a:t>
            </a:r>
            <a:r>
              <a:rPr lang="en-US" altLang="en-US" sz="1200" b="0" dirty="0" smtClean="0"/>
              <a:t>BlackBerry</a:t>
            </a:r>
            <a:endParaRPr lang="en-US" altLang="en-US" sz="1200" b="0" dirty="0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853414B3-65D7-4B2C-A73C-82CA7179673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Timeline – January 2015 (update)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7772400" cy="4705350"/>
          </a:xfrm>
        </p:spPr>
        <p:txBody>
          <a:bodyPr/>
          <a:lstStyle/>
          <a:p>
            <a:r>
              <a:rPr lang="en-GB" altLang="en-US" dirty="0" smtClean="0"/>
              <a:t>Approval of PAR &amp; 5C: November 2012</a:t>
            </a:r>
          </a:p>
          <a:p>
            <a:r>
              <a:rPr lang="en-GB" altLang="en-US" dirty="0" smtClean="0"/>
              <a:t>Initial TG meeting: January 2013</a:t>
            </a:r>
          </a:p>
          <a:p>
            <a:r>
              <a:rPr lang="en-GB" altLang="en-US" dirty="0" smtClean="0"/>
              <a:t>Initial Working Group Letter Ballot: </a:t>
            </a:r>
            <a:r>
              <a:rPr lang="en-GB" altLang="en-US" dirty="0" smtClean="0">
                <a:solidFill>
                  <a:srgbClr val="FF0000"/>
                </a:solidFill>
              </a:rPr>
              <a:t>January 2015</a:t>
            </a:r>
          </a:p>
          <a:p>
            <a:r>
              <a:rPr lang="en-GB" altLang="en-US" dirty="0" smtClean="0"/>
              <a:t>Re-circulation Working Group Letter Ballot: November 2015</a:t>
            </a:r>
          </a:p>
          <a:p>
            <a:r>
              <a:rPr lang="en-GB" altLang="en-US" dirty="0" smtClean="0"/>
              <a:t>Form Sponsor Ballot Pool: November 2015</a:t>
            </a:r>
          </a:p>
          <a:p>
            <a:r>
              <a:rPr lang="en-GB" altLang="en-US" dirty="0" smtClean="0"/>
              <a:t>Mandatory Editorial Check:  November 2015</a:t>
            </a:r>
            <a:endParaRPr lang="en-GB" altLang="en-US" b="0" dirty="0" smtClean="0"/>
          </a:p>
          <a:p>
            <a:r>
              <a:rPr lang="en-GB" altLang="en-US" dirty="0" smtClean="0"/>
              <a:t>Initial Sponsor Ballot: November 2015</a:t>
            </a:r>
          </a:p>
          <a:p>
            <a:r>
              <a:rPr lang="en-GB" altLang="en-US" dirty="0" smtClean="0"/>
              <a:t>Sponsor Ballot Recirculation: November 2016</a:t>
            </a:r>
          </a:p>
          <a:p>
            <a:r>
              <a:rPr lang="en-GB" altLang="en-US" dirty="0" smtClean="0"/>
              <a:t>Final WG/EC Approval: November 2016</a:t>
            </a:r>
          </a:p>
          <a:p>
            <a:r>
              <a:rPr lang="en-GB" altLang="en-US" dirty="0" smtClean="0"/>
              <a:t>RevCom/Standards Board Approval: November 2016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066800" cy="2746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January 2015</a:t>
            </a: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186399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13226</TotalTime>
  <Words>245</Words>
  <Application>Microsoft Office PowerPoint</Application>
  <PresentationFormat>On-screen Show (4:3)</PresentationFormat>
  <Paragraphs>58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802-11-Submission</vt:lpstr>
      <vt:lpstr>Document</vt:lpstr>
      <vt:lpstr>TGaq Closing Report</vt:lpstr>
      <vt:lpstr>Abstract</vt:lpstr>
      <vt:lpstr>PowerPoint Presentation</vt:lpstr>
      <vt:lpstr>Timeline – January 2015 (update)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772</cp:revision>
  <cp:lastPrinted>1998-02-10T13:28:06Z</cp:lastPrinted>
  <dcterms:created xsi:type="dcterms:W3CDTF">2004-12-02T14:01:45Z</dcterms:created>
  <dcterms:modified xsi:type="dcterms:W3CDTF">2015-01-16T14:32:32Z</dcterms:modified>
</cp:coreProperties>
</file>