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31" r:id="rId2"/>
    <p:sldId id="332" r:id="rId3"/>
    <p:sldId id="386" r:id="rId4"/>
    <p:sldId id="387" r:id="rId5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768" y="-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730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802.11-15/0189r1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649C88E9-EC12-4287-99A5-81D34C9AF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2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802.11-15/0189r1</a:t>
            </a: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126551D7-E6EC-43A4-A9D0-0201A2BBD2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01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802.11-15/0189r1</a:t>
            </a:r>
            <a:endParaRPr lang="en-GB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2015</a:t>
            </a:r>
            <a:endParaRPr lang="en-GB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1FA0DF2A-4090-463A-968B-4ABD6F561DCD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802.11-15/0189r1</a:t>
            </a:r>
            <a:endParaRPr lang="en-GB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2015</a:t>
            </a:r>
            <a:endParaRPr lang="en-GB" sz="1400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FC90757E-C0E7-4B96-A93C-95E1D9823341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802.11-15/0189r1</a:t>
            </a:r>
            <a:endParaRPr lang="en-GB" sz="140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2015</a:t>
            </a:r>
            <a:endParaRPr lang="en-GB" sz="1400" smtClean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A7B95730-A268-494D-91A1-2AFF9480B191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802.11-15/0189r1</a:t>
            </a:r>
            <a:endParaRPr lang="en-US" altLang="en-US" sz="140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November 2014</a:t>
            </a:r>
          </a:p>
        </p:txBody>
      </p:sp>
      <p:sp>
        <p:nvSpPr>
          <p:cNvPr id="368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000500" y="9615488"/>
            <a:ext cx="21542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Stephen McCann, Blackberry</a:t>
            </a:r>
          </a:p>
        </p:txBody>
      </p:sp>
      <p:sp>
        <p:nvSpPr>
          <p:cNvPr id="368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5C1F5A3-E2A6-4510-B7F3-30DAFCD67CB1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368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A98C2C-8D7F-42C2-B8BD-A976FFC20E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6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10CFEF-2439-46F4-92BF-4E85320BAD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0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51B9D92-C207-40BF-8E41-424E2C7C25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4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F6EF58-678B-40E3-B129-E21CB54C2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43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3E2EFF8-B32E-4460-97A5-036F2CCBF2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97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3F323D-FF7F-4BD0-983B-4EEB81ABDE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9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C0D3C4-9F7F-482A-8A78-B9A0F69C88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91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BD90BF-033E-4806-ADEB-83C350131A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24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39299C5-D044-4335-ADF9-060E3FDA9E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15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B0C7A5B-597F-4943-AD7D-2194C54B29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4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43014FC-595E-4E57-BD7D-B6581FB169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17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7AE716F1-E71B-4297-9DF8-3DCC515C86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GB" sz="1800" b="1" dirty="0"/>
              <a:t>doc.: IEEE </a:t>
            </a:r>
            <a:r>
              <a:rPr lang="en-GB" sz="1800" b="1" dirty="0" smtClean="0"/>
              <a:t>802.11-15/0189r1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2015</a:t>
            </a:r>
            <a:endParaRPr lang="en-GB" sz="180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0AA6CC1-B35F-400A-AD97-617E7B9F358A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err="1" smtClean="0"/>
              <a:t>TGaq</a:t>
            </a:r>
            <a:r>
              <a:rPr lang="en-GB" dirty="0" smtClean="0"/>
              <a:t> Closing Report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2015-01-15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3071020"/>
              </p:ext>
            </p:extLst>
          </p:nvPr>
        </p:nvGraphicFramePr>
        <p:xfrm>
          <a:off x="520700" y="2273300"/>
          <a:ext cx="77978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5" name="Document" r:id="rId4" imgW="8146441" imgH="2307918" progId="Word.Document.8">
                  <p:embed/>
                </p:oleObj>
              </mc:Choice>
              <mc:Fallback>
                <p:oleObj name="Document" r:id="rId4" imgW="8146441" imgH="2307918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3300"/>
                        <a:ext cx="77978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2015</a:t>
            </a:r>
            <a:endParaRPr lang="en-GB" sz="180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A842C95A-9891-4D85-99F3-CBA09F6CADDF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</a:t>
            </a:r>
            <a:r>
              <a:rPr lang="en-GB" sz="3200" dirty="0" err="1" smtClean="0"/>
              <a:t>TGaq</a:t>
            </a:r>
            <a:r>
              <a:rPr lang="en-GB" sz="3200" dirty="0" smtClean="0"/>
              <a:t> (Pre-Association Discovery) for January 2015, Atlanta, Georgia, USA.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January 2015</a:t>
            </a:r>
            <a:endParaRPr lang="en-GB" sz="1800" dirty="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53C9A94-B312-452C-97DA-880A7EDB2DCC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688731"/>
          </a:xfrm>
        </p:spPr>
        <p:txBody>
          <a:bodyPr/>
          <a:lstStyle/>
          <a:p>
            <a:r>
              <a:rPr lang="en-GB" dirty="0"/>
              <a:t>Comment Collection</a:t>
            </a:r>
          </a:p>
          <a:p>
            <a:pPr lvl="1"/>
            <a:r>
              <a:rPr lang="en-GB" dirty="0" smtClean="0"/>
              <a:t>Editor created D0.04</a:t>
            </a:r>
            <a:r>
              <a:rPr lang="en-GB" dirty="0"/>
              <a:t> </a:t>
            </a:r>
            <a:r>
              <a:rPr lang="en-GB" dirty="0" smtClean="0"/>
              <a:t>from CC21</a:t>
            </a:r>
          </a:p>
          <a:p>
            <a:pPr lvl="1"/>
            <a:endParaRPr lang="en-GB" sz="1800" dirty="0" smtClean="0"/>
          </a:p>
          <a:p>
            <a:r>
              <a:rPr lang="en-GB" dirty="0" smtClean="0"/>
              <a:t>Letter Ballot</a:t>
            </a:r>
          </a:p>
          <a:p>
            <a:pPr lvl="1"/>
            <a:r>
              <a:rPr lang="en-GB" dirty="0" smtClean="0"/>
              <a:t>Worked on D0.05 together with various new submissions this week</a:t>
            </a:r>
          </a:p>
          <a:p>
            <a:pPr lvl="1"/>
            <a:r>
              <a:rPr lang="en-GB" dirty="0"/>
              <a:t>D</a:t>
            </a:r>
            <a:r>
              <a:rPr lang="en-GB" dirty="0" smtClean="0"/>
              <a:t>ecided to go to a 30 day Working Group letter ballot</a:t>
            </a:r>
          </a:p>
          <a:p>
            <a:pPr lvl="1"/>
            <a:r>
              <a:rPr lang="en-GB" dirty="0"/>
              <a:t>Motions in </a:t>
            </a:r>
            <a:r>
              <a:rPr lang="en-GB" dirty="0" smtClean="0"/>
              <a:t>11-15-0167r0</a:t>
            </a:r>
          </a:p>
          <a:p>
            <a:pPr lvl="1"/>
            <a:endParaRPr lang="en-GB" sz="1800" dirty="0" smtClean="0"/>
          </a:p>
          <a:p>
            <a:r>
              <a:rPr lang="en-GB" dirty="0" smtClean="0"/>
              <a:t>Timeline</a:t>
            </a:r>
            <a:endParaRPr lang="en-GB" sz="2000" dirty="0"/>
          </a:p>
          <a:p>
            <a:pPr lvl="1"/>
            <a:r>
              <a:rPr lang="en-GB" dirty="0"/>
              <a:t>Letter </a:t>
            </a:r>
            <a:r>
              <a:rPr lang="en-GB" dirty="0" smtClean="0"/>
              <a:t>ballot date brought forward (see next slide)</a:t>
            </a:r>
            <a:endParaRPr lang="en-GB" dirty="0"/>
          </a:p>
          <a:p>
            <a:endParaRPr lang="en-GB" sz="1800" dirty="0"/>
          </a:p>
          <a:p>
            <a:r>
              <a:rPr lang="en-GB" dirty="0" smtClean="0"/>
              <a:t>Teleconference: 17</a:t>
            </a:r>
            <a:r>
              <a:rPr lang="en-GB" baseline="30000" dirty="0" smtClean="0"/>
              <a:t>th</a:t>
            </a:r>
            <a:r>
              <a:rPr lang="en-GB" dirty="0" smtClean="0"/>
              <a:t> February 2015 , 12:00 (noon) </a:t>
            </a:r>
            <a:r>
              <a:rPr lang="en-GB" dirty="0" smtClean="0"/>
              <a:t>ET</a:t>
            </a:r>
            <a:endParaRPr lang="en-GB" dirty="0" smtClean="0"/>
          </a:p>
          <a:p>
            <a:r>
              <a:rPr lang="en-GB" dirty="0" smtClean="0"/>
              <a:t>Plans for March 2015</a:t>
            </a:r>
            <a:endParaRPr lang="en-GB" sz="2000" dirty="0" smtClean="0"/>
          </a:p>
          <a:p>
            <a:pPr lvl="1"/>
            <a:r>
              <a:rPr lang="en-GB" dirty="0" smtClean="0"/>
              <a:t>Letter ballot comment resolution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89250" y="6475413"/>
            <a:ext cx="185467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Stephen McCann, </a:t>
            </a:r>
            <a:r>
              <a:rPr lang="en-US" altLang="en-US" sz="1200" b="0" dirty="0" smtClean="0"/>
              <a:t>BlackBerry</a:t>
            </a:r>
            <a:endParaRPr lang="en-US" altLang="en-US" sz="1200" b="0" dirty="0" smtClean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853414B3-65D7-4B2C-A73C-82CA7179673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Timeline – January 2015 (update)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7772400" cy="4705350"/>
          </a:xfrm>
        </p:spPr>
        <p:txBody>
          <a:bodyPr/>
          <a:lstStyle/>
          <a:p>
            <a:r>
              <a:rPr lang="en-GB" altLang="en-US" dirty="0" smtClean="0"/>
              <a:t>Approval of PAR &amp; 5C: November 2012</a:t>
            </a:r>
          </a:p>
          <a:p>
            <a:r>
              <a:rPr lang="en-GB" altLang="en-US" dirty="0" smtClean="0"/>
              <a:t>Initial TG meeting: January 2013</a:t>
            </a:r>
          </a:p>
          <a:p>
            <a:r>
              <a:rPr lang="en-GB" altLang="en-US" dirty="0" smtClean="0"/>
              <a:t>Initial Working Group Letter Ballot: </a:t>
            </a:r>
            <a:r>
              <a:rPr lang="en-GB" altLang="en-US" dirty="0" smtClean="0">
                <a:solidFill>
                  <a:srgbClr val="FF0000"/>
                </a:solidFill>
              </a:rPr>
              <a:t>January 2015</a:t>
            </a:r>
          </a:p>
          <a:p>
            <a:r>
              <a:rPr lang="en-GB" altLang="en-US" dirty="0" smtClean="0"/>
              <a:t>Re-circulation Working Group Letter Ballot: November 2015</a:t>
            </a:r>
          </a:p>
          <a:p>
            <a:r>
              <a:rPr lang="en-GB" altLang="en-US" dirty="0" smtClean="0"/>
              <a:t>Form Sponsor Ballot Pool: November 2015</a:t>
            </a:r>
          </a:p>
          <a:p>
            <a:r>
              <a:rPr lang="en-GB" altLang="en-US" dirty="0" smtClean="0"/>
              <a:t>Mandatory Editorial Check:  November 2015</a:t>
            </a:r>
            <a:endParaRPr lang="en-GB" altLang="en-US" b="0" dirty="0" smtClean="0"/>
          </a:p>
          <a:p>
            <a:r>
              <a:rPr lang="en-GB" altLang="en-US" dirty="0" smtClean="0"/>
              <a:t>Initial Sponsor Ballot: November 2015</a:t>
            </a:r>
          </a:p>
          <a:p>
            <a:r>
              <a:rPr lang="en-GB" altLang="en-US" dirty="0" smtClean="0"/>
              <a:t>Sponsor Ballot Recirculation: November 2016</a:t>
            </a:r>
          </a:p>
          <a:p>
            <a:r>
              <a:rPr lang="en-GB" altLang="en-US" dirty="0" smtClean="0"/>
              <a:t>Final WG/EC Approval: November 2016</a:t>
            </a:r>
          </a:p>
          <a:p>
            <a:r>
              <a:rPr lang="en-GB" altLang="en-US" dirty="0" smtClean="0"/>
              <a:t>RevCom/Standards Board Approval: November 2016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066800" cy="2746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January 2015</a:t>
            </a:r>
            <a:endParaRPr lang="en-GB" sz="1800" dirty="0" smtClean="0"/>
          </a:p>
        </p:txBody>
      </p:sp>
    </p:spTree>
    <p:extLst>
      <p:ext uri="{BB962C8B-B14F-4D97-AF65-F5344CB8AC3E}">
        <p14:creationId xmlns:p14="http://schemas.microsoft.com/office/powerpoint/2010/main" val="186399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13226</TotalTime>
  <Words>245</Words>
  <Application>Microsoft Office PowerPoint</Application>
  <PresentationFormat>On-screen Show (4:3)</PresentationFormat>
  <Paragraphs>58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802-11-Submission</vt:lpstr>
      <vt:lpstr>Document</vt:lpstr>
      <vt:lpstr>TGaq Closing Report</vt:lpstr>
      <vt:lpstr>Abstract</vt:lpstr>
      <vt:lpstr>PowerPoint Presentation</vt:lpstr>
      <vt:lpstr>Timeline – January 2015 (update)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ISD SG Closing Report</dc:title>
  <dc:creator>Stephen McCann</dc:creator>
  <cp:lastModifiedBy>Stephen McCann</cp:lastModifiedBy>
  <cp:revision>772</cp:revision>
  <cp:lastPrinted>1998-02-10T13:28:06Z</cp:lastPrinted>
  <dcterms:created xsi:type="dcterms:W3CDTF">2004-12-02T14:01:45Z</dcterms:created>
  <dcterms:modified xsi:type="dcterms:W3CDTF">2015-01-16T14:32:32Z</dcterms:modified>
</cp:coreProperties>
</file>