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9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802.11-15/0189r0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802.11-15/0189r0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802.11-15/0189r0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802.11-15/0189r0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802.11-15/0189r0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802.11-15/0189r0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2015-01-15</a:t>
            </a:r>
            <a:endParaRPr lang="en-GB" sz="2000" b="0" dirty="0" smtClean="0"/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</a:t>
            </a:r>
            <a:r>
              <a:rPr lang="en-GB" sz="3200" dirty="0" smtClean="0"/>
              <a:t>January</a:t>
            </a:r>
            <a:r>
              <a:rPr lang="en-GB" sz="3200" dirty="0" smtClean="0"/>
              <a:t> 2015, Atlanta, Georgia, </a:t>
            </a:r>
            <a:r>
              <a:rPr lang="en-GB" sz="3200" dirty="0" smtClean="0"/>
              <a:t>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/>
              <a:t>Comment Collection</a:t>
            </a:r>
          </a:p>
          <a:p>
            <a:pPr lvl="1"/>
            <a:r>
              <a:rPr lang="en-GB" dirty="0" smtClean="0"/>
              <a:t>Editor created D0.04</a:t>
            </a:r>
            <a:r>
              <a:rPr lang="en-GB" dirty="0"/>
              <a:t> </a:t>
            </a:r>
            <a:r>
              <a:rPr lang="en-GB" dirty="0" smtClean="0"/>
              <a:t>from CC21</a:t>
            </a:r>
          </a:p>
          <a:p>
            <a:pPr lvl="1"/>
            <a:endParaRPr lang="en-GB" sz="1800" dirty="0" smtClean="0"/>
          </a:p>
          <a:p>
            <a:r>
              <a:rPr lang="en-GB" dirty="0" smtClean="0"/>
              <a:t>Letter Ballot</a:t>
            </a:r>
            <a:endParaRPr lang="en-GB" dirty="0" smtClean="0"/>
          </a:p>
          <a:p>
            <a:pPr lvl="1"/>
            <a:r>
              <a:rPr lang="en-GB" dirty="0" smtClean="0"/>
              <a:t>Worked on D0.05 together with various new submissions this week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ecided to go to a 30 day Working Group letter ballot</a:t>
            </a:r>
          </a:p>
          <a:p>
            <a:pPr lvl="1"/>
            <a:r>
              <a:rPr lang="en-GB" dirty="0"/>
              <a:t>Motions in </a:t>
            </a:r>
            <a:r>
              <a:rPr lang="en-GB" dirty="0" smtClean="0"/>
              <a:t>11-15-0167r0</a:t>
            </a:r>
            <a:endParaRPr lang="en-GB" dirty="0" smtClean="0"/>
          </a:p>
          <a:p>
            <a:endParaRPr lang="en-GB" sz="1800" dirty="0"/>
          </a:p>
          <a:p>
            <a:r>
              <a:rPr lang="en-GB" dirty="0" smtClean="0"/>
              <a:t>Teleconference: </a:t>
            </a:r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February 2015 </a:t>
            </a:r>
            <a:r>
              <a:rPr lang="en-GB" dirty="0" smtClean="0"/>
              <a:t>, 12:00 (noon) ET</a:t>
            </a:r>
          </a:p>
          <a:p>
            <a:endParaRPr lang="en-GB" dirty="0" smtClean="0"/>
          </a:p>
          <a:p>
            <a:r>
              <a:rPr lang="en-GB" dirty="0" smtClean="0"/>
              <a:t>Plans for </a:t>
            </a:r>
            <a:r>
              <a:rPr lang="en-GB" dirty="0" smtClean="0"/>
              <a:t>March</a:t>
            </a:r>
            <a:r>
              <a:rPr lang="en-GB" dirty="0" smtClean="0"/>
              <a:t> </a:t>
            </a:r>
            <a:r>
              <a:rPr lang="en-GB" dirty="0" smtClean="0"/>
              <a:t>2015</a:t>
            </a:r>
            <a:endParaRPr lang="en-GB" sz="2000" dirty="0" smtClean="0"/>
          </a:p>
          <a:p>
            <a:pPr lvl="1"/>
            <a:r>
              <a:rPr lang="en-GB" dirty="0" smtClean="0"/>
              <a:t>Letter </a:t>
            </a:r>
            <a:r>
              <a:rPr lang="en-GB" dirty="0" smtClean="0"/>
              <a:t>ballot comment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13166</TotalTime>
  <Words>140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Microsoft Word 97 - 2003 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770</cp:revision>
  <cp:lastPrinted>1998-02-10T13:28:06Z</cp:lastPrinted>
  <dcterms:created xsi:type="dcterms:W3CDTF">2004-12-02T14:01:45Z</dcterms:created>
  <dcterms:modified xsi:type="dcterms:W3CDTF">2015-01-15T19:21:12Z</dcterms:modified>
</cp:coreProperties>
</file>