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10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61" autoAdjust="0"/>
    <p:restoredTop sz="94660" autoAdjust="0"/>
  </p:normalViewPr>
  <p:slideViewPr>
    <p:cSldViewPr>
      <p:cViewPr varScale="1">
        <p:scale>
          <a:sx n="118" d="100"/>
          <a:sy n="118" d="100"/>
        </p:scale>
        <p:origin x="150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802.11-15/0187r0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251520" y="332656"/>
            <a:ext cx="18017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>
              <a:defRPr/>
            </a:pPr>
            <a:r>
              <a:rPr lang="en-GB" sz="1800" b="1" dirty="0" smtClean="0"/>
              <a:t>January 2015</a:t>
            </a:r>
            <a:endParaRPr lang="en-GB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03-00-0000-iot-scope-form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5/24-15-0004-00-sgtg-sub1ghz-white-paper-scope.pptx" TargetMode="External"/><Relationship Id="rId2" Type="http://schemas.openxmlformats.org/officeDocument/2006/relationships/hyperlink" Target="https://mentor.ieee.org/802.24/dcn/14/24-14-0035-02-sgtg-consolidated-white-paper-presentation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4/24-14-0040-02-0000-liaison-response-to-p2413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 smtClean="0"/>
              <a:t>802.24 Vertical Applications </a:t>
            </a:r>
            <a:br>
              <a:rPr lang="en-GB" dirty="0" smtClean="0"/>
            </a:br>
            <a:r>
              <a:rPr lang="en-GB" dirty="0" smtClean="0"/>
              <a:t>Technical Advisory Group</a:t>
            </a:r>
            <a:br>
              <a:rPr lang="en-GB" dirty="0" smtClean="0"/>
            </a:br>
            <a:r>
              <a:rPr lang="en-GB" dirty="0" smtClean="0"/>
              <a:t>Smart Grid Task Group</a:t>
            </a:r>
            <a:br>
              <a:rPr lang="en-GB" dirty="0" smtClean="0"/>
            </a:br>
            <a:r>
              <a:rPr lang="en-GB" dirty="0" smtClean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2015-01-16</a:t>
            </a:r>
            <a:endParaRPr lang="en-GB" sz="2000" b="0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Structure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40968"/>
            <a:ext cx="7772400" cy="2674640"/>
          </a:xfrm>
        </p:spPr>
        <p:txBody>
          <a:bodyPr/>
          <a:lstStyle/>
          <a:p>
            <a:r>
              <a:rPr lang="en-US" dirty="0" smtClean="0"/>
              <a:t>802.24 was formed as the Smart Grid Technical Advisory Group</a:t>
            </a:r>
          </a:p>
          <a:p>
            <a:pPr lvl="1"/>
            <a:r>
              <a:rPr lang="en-US" dirty="0" smtClean="0"/>
              <a:t>Internal / external coordination in matters related to </a:t>
            </a:r>
            <a:r>
              <a:rPr lang="en-US" dirty="0"/>
              <a:t>IEEE 802 Smart </a:t>
            </a:r>
            <a:r>
              <a:rPr lang="en-US" dirty="0" smtClean="0"/>
              <a:t>Grid standards</a:t>
            </a:r>
          </a:p>
          <a:p>
            <a:r>
              <a:rPr lang="en-US" dirty="0" smtClean="0"/>
              <a:t>Scope expansion to “Vertical Applications TAG”</a:t>
            </a:r>
          </a:p>
          <a:p>
            <a:pPr lvl="1"/>
            <a:r>
              <a:rPr lang="en-US" dirty="0" smtClean="0"/>
              <a:t>Smart Grid Task Group (24.1) approved in July, continuing </a:t>
            </a:r>
            <a:r>
              <a:rPr lang="en-US" dirty="0"/>
              <a:t>with previous </a:t>
            </a:r>
            <a:r>
              <a:rPr lang="en-US" dirty="0" smtClean="0"/>
              <a:t>SG TAG </a:t>
            </a:r>
            <a:r>
              <a:rPr lang="en-US" dirty="0"/>
              <a:t>scope</a:t>
            </a:r>
            <a:endParaRPr lang="en-US" dirty="0" smtClean="0"/>
          </a:p>
          <a:p>
            <a:pPr lvl="1"/>
            <a:r>
              <a:rPr lang="en-US" dirty="0" smtClean="0"/>
              <a:t>IoT Application Development Group – </a:t>
            </a:r>
            <a:r>
              <a:rPr lang="en-US" dirty="0" smtClean="0"/>
              <a:t>TAG approved scope statement in </a:t>
            </a:r>
            <a:r>
              <a:rPr lang="en-US" dirty="0" smtClean="0">
                <a:hlinkClick r:id="rId2"/>
              </a:rPr>
              <a:t>24-13-0003-00</a:t>
            </a:r>
            <a:r>
              <a:rPr lang="en-US" dirty="0" smtClean="0"/>
              <a:t>. Ex Com approval in March 2015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 Vertical Applications TAG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802.24.1 Smart Grid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rgbClr val="BFFF8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802.24.2 IoT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January 2015 Activities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24.1 Smart Grid TG: </a:t>
            </a:r>
            <a:r>
              <a:rPr lang="en-US" dirty="0" smtClean="0"/>
              <a:t>Continued development of companion </a:t>
            </a:r>
            <a:r>
              <a:rPr lang="en-US" dirty="0" smtClean="0"/>
              <a:t>presentation for the </a:t>
            </a:r>
            <a:r>
              <a:rPr lang="en-US" dirty="0" smtClean="0"/>
              <a:t>802 Smart Grid white paper. 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Updated draft presentation is </a:t>
            </a:r>
            <a:r>
              <a:rPr lang="en-US" dirty="0" smtClean="0">
                <a:hlinkClick r:id="rId2"/>
              </a:rPr>
              <a:t>24-14-0035-02</a:t>
            </a: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/>
              <a:t>24.1 Smart Grid TG: </a:t>
            </a:r>
            <a:r>
              <a:rPr lang="en-US" dirty="0" smtClean="0"/>
              <a:t>Discussed and approved new white paper development on Sub 1GHz wireless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 smtClean="0"/>
              <a:t>Scope Statement is </a:t>
            </a:r>
            <a:r>
              <a:rPr lang="en-US" dirty="0" smtClean="0">
                <a:hlinkClick r:id="rId3"/>
              </a:rPr>
              <a:t>24-15-0004-00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TAG: Drafted and approved </a:t>
            </a:r>
            <a:r>
              <a:rPr lang="en-US" dirty="0" smtClean="0"/>
              <a:t>liaison </a:t>
            </a:r>
            <a:r>
              <a:rPr lang="en-US" dirty="0" smtClean="0"/>
              <a:t>response to IEEE </a:t>
            </a:r>
            <a:r>
              <a:rPr lang="en-US" dirty="0"/>
              <a:t>P2413 </a:t>
            </a:r>
            <a:r>
              <a:rPr lang="en-US" dirty="0" smtClean="0"/>
              <a:t>IoT Architecture.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Document </a:t>
            </a:r>
            <a:r>
              <a:rPr lang="en-US" dirty="0" smtClean="0">
                <a:hlinkClick r:id="rId4"/>
              </a:rPr>
              <a:t>24-14-0040-02</a:t>
            </a:r>
            <a:r>
              <a:rPr lang="en-US" dirty="0" smtClean="0"/>
              <a:t>.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Ludwig </a:t>
            </a:r>
            <a:r>
              <a:rPr lang="en-US" dirty="0" err="1" smtClean="0"/>
              <a:t>Winkel</a:t>
            </a:r>
            <a:r>
              <a:rPr lang="en-US" dirty="0" smtClean="0"/>
              <a:t> appointed as 802.24 liaison to P2413 </a:t>
            </a:r>
            <a:endParaRPr lang="en-US" dirty="0"/>
          </a:p>
          <a:p>
            <a:pPr lvl="1">
              <a:spcBef>
                <a:spcPts val="120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15304</TotalTime>
  <Words>183</Words>
  <Application>Microsoft Office PowerPoint</Application>
  <PresentationFormat>On-screen Show (4:3)</PresentationFormat>
  <Paragraphs>31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802.24 Vertical Applications  Technical Advisory Group Smart Grid Task Group Liaison Report</vt:lpstr>
      <vt:lpstr>802.24 Structure</vt:lpstr>
      <vt:lpstr>January 2015 Activities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792</cp:revision>
  <cp:lastPrinted>1998-02-10T13:28:06Z</cp:lastPrinted>
  <dcterms:created xsi:type="dcterms:W3CDTF">2004-12-02T14:01:45Z</dcterms:created>
  <dcterms:modified xsi:type="dcterms:W3CDTF">2015-01-15T16:28:14Z</dcterms:modified>
</cp:coreProperties>
</file>