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61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802.11-15/0187r0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51520" y="332656"/>
            <a:ext cx="1801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>
              <a:defRPr/>
            </a:pPr>
            <a:r>
              <a:rPr lang="en-GB" sz="1800" b="1" dirty="0" smtClean="0"/>
              <a:t>January 2015</a:t>
            </a:r>
            <a:endParaRPr lang="en-GB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03-00-0000-iot-scope-form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04-00-sgtg-sub1ghz-white-paper-scope.pptx" TargetMode="External"/><Relationship Id="rId2" Type="http://schemas.openxmlformats.org/officeDocument/2006/relationships/hyperlink" Target="https://mentor.ieee.org/802.24/dcn/14/24-14-0035-02-sgtg-consolidated-white-paper-present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4/24-14-0040-02-0000-liaison-response-to-p2413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Smart Grid Task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2015-01-16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674640"/>
          </a:xfrm>
        </p:spPr>
        <p:txBody>
          <a:bodyPr/>
          <a:lstStyle/>
          <a:p>
            <a:r>
              <a:rPr lang="en-US" dirty="0" smtClean="0"/>
              <a:t>802.24 was formed as the Smart Grid Technical Advisory Group</a:t>
            </a:r>
          </a:p>
          <a:p>
            <a:pPr lvl="1"/>
            <a:r>
              <a:rPr lang="en-US" dirty="0" smtClean="0"/>
              <a:t>Internal / external coordination in matters related to </a:t>
            </a:r>
            <a:r>
              <a:rPr lang="en-US" dirty="0"/>
              <a:t>IEEE 802 Smart </a:t>
            </a:r>
            <a:r>
              <a:rPr lang="en-US" dirty="0" smtClean="0"/>
              <a:t>Grid standards</a:t>
            </a:r>
          </a:p>
          <a:p>
            <a:r>
              <a:rPr lang="en-US" dirty="0" smtClean="0"/>
              <a:t>Scope expansion to “Vertical Applications TAG”</a:t>
            </a:r>
          </a:p>
          <a:p>
            <a:pPr lvl="1"/>
            <a:r>
              <a:rPr lang="en-US" dirty="0" smtClean="0"/>
              <a:t>Smart Grid Task Group (24.1) approved in July, continuing </a:t>
            </a:r>
            <a:r>
              <a:rPr lang="en-US" dirty="0"/>
              <a:t>with previous </a:t>
            </a:r>
            <a:r>
              <a:rPr lang="en-US" dirty="0" smtClean="0"/>
              <a:t>SG TAG </a:t>
            </a:r>
            <a:r>
              <a:rPr lang="en-US" dirty="0"/>
              <a:t>scope</a:t>
            </a:r>
            <a:endParaRPr lang="en-US" dirty="0" smtClean="0"/>
          </a:p>
          <a:p>
            <a:pPr lvl="1"/>
            <a:r>
              <a:rPr lang="en-US" dirty="0" smtClean="0"/>
              <a:t>IoT Application Development Group – </a:t>
            </a:r>
            <a:r>
              <a:rPr lang="en-US" dirty="0" smtClean="0"/>
              <a:t>TAG approved scope statement in </a:t>
            </a:r>
            <a:r>
              <a:rPr lang="en-US" dirty="0" smtClean="0">
                <a:hlinkClick r:id="rId2"/>
              </a:rPr>
              <a:t>24-13-0003-00</a:t>
            </a:r>
            <a:r>
              <a:rPr lang="en-US" dirty="0" smtClean="0"/>
              <a:t>. Ex Com approval in March 2015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January 2015 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Smart Grid TG: </a:t>
            </a:r>
            <a:r>
              <a:rPr lang="en-US" dirty="0" smtClean="0"/>
              <a:t>Continued development of companion </a:t>
            </a:r>
            <a:r>
              <a:rPr lang="en-US" dirty="0" smtClean="0"/>
              <a:t>presentation for the </a:t>
            </a:r>
            <a:r>
              <a:rPr lang="en-US" dirty="0" smtClean="0"/>
              <a:t>802 Smart Grid white paper.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Updated draft presentation is </a:t>
            </a:r>
            <a:r>
              <a:rPr lang="en-US" dirty="0" smtClean="0">
                <a:hlinkClick r:id="rId2"/>
              </a:rPr>
              <a:t>24-14-0035-02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/>
              <a:t>24.1 Smart Grid TG: </a:t>
            </a:r>
            <a:r>
              <a:rPr lang="en-US" dirty="0" smtClean="0"/>
              <a:t>Discussed and approved new white paper development on Sub 1GHz wireless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Scope Statement is </a:t>
            </a:r>
            <a:r>
              <a:rPr lang="en-US" dirty="0" smtClean="0">
                <a:hlinkClick r:id="rId3"/>
              </a:rPr>
              <a:t>24-15-0004-00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TAG: Drafted and approved </a:t>
            </a:r>
            <a:r>
              <a:rPr lang="en-US" dirty="0" smtClean="0"/>
              <a:t>liaison </a:t>
            </a:r>
            <a:r>
              <a:rPr lang="en-US" dirty="0" smtClean="0"/>
              <a:t>response to IEEE </a:t>
            </a:r>
            <a:r>
              <a:rPr lang="en-US" dirty="0"/>
              <a:t>P2413 </a:t>
            </a:r>
            <a:r>
              <a:rPr lang="en-US" dirty="0" smtClean="0"/>
              <a:t>IoT Architecture.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Document </a:t>
            </a:r>
            <a:r>
              <a:rPr lang="en-US" dirty="0" smtClean="0">
                <a:hlinkClick r:id="rId4"/>
              </a:rPr>
              <a:t>24-14-0040-02</a:t>
            </a:r>
            <a:r>
              <a:rPr lang="en-US" dirty="0" smtClean="0"/>
              <a:t>.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Ludwig </a:t>
            </a:r>
            <a:r>
              <a:rPr lang="en-US" dirty="0" err="1" smtClean="0"/>
              <a:t>Winkel</a:t>
            </a:r>
            <a:r>
              <a:rPr lang="en-US" dirty="0" smtClean="0"/>
              <a:t> appointed as 802.24 liaison to P2413 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15304</TotalTime>
  <Words>183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Smart Grid Task Group Liaison Report</vt:lpstr>
      <vt:lpstr>802.24 Structure</vt:lpstr>
      <vt:lpstr>January 2015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792</cp:revision>
  <cp:lastPrinted>1998-02-10T13:28:06Z</cp:lastPrinted>
  <dcterms:created xsi:type="dcterms:W3CDTF">2004-12-02T14:01:45Z</dcterms:created>
  <dcterms:modified xsi:type="dcterms:W3CDTF">2015-01-15T16:28:14Z</dcterms:modified>
</cp:coreProperties>
</file>