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333" r:id="rId4"/>
    <p:sldId id="344" r:id="rId5"/>
    <p:sldId id="345" r:id="rId6"/>
    <p:sldId id="343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8576" autoAdjust="0"/>
  </p:normalViewPr>
  <p:slideViewPr>
    <p:cSldViewPr showGuides="1">
      <p:cViewPr varScale="1">
        <p:scale>
          <a:sx n="56" d="100"/>
          <a:sy n="56" d="100"/>
        </p:scale>
        <p:origin x="413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128" y="77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3200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GB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ko-KR" sz="1800" b="1" dirty="0" smtClean="0">
                <a:ea typeface="굴림" panose="020B0600000101010101" pitchFamily="50" charset="-127"/>
              </a:rPr>
              <a:t>doc.: IEEE </a:t>
            </a:r>
            <a:r>
              <a:rPr lang="en-GB" altLang="ko-KR" sz="1800" b="1" dirty="0" smtClean="0">
                <a:ea typeface="굴림" panose="020B0600000101010101" pitchFamily="50" charset="-127"/>
              </a:rPr>
              <a:t>802.11-15/182r0</a:t>
            </a:r>
            <a:endParaRPr lang="en-GB" altLang="ko-KR" sz="1800" b="1" dirty="0" smtClean="0">
              <a:ea typeface="굴림" panose="020B0600000101010101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na.org/assignments/service-names-port-numbers/service-names-port-numbers.xhtml" TargetMode="External"/><Relationship Id="rId2" Type="http://schemas.openxmlformats.org/officeDocument/2006/relationships/hyperlink" Target="http://www.dns-sd.org/ServiceTyp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1014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January 2015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Service Hash Mapping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2015-1-15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4" imgW="8127187" imgH="2304062" progId="Word.Document.8">
                  <p:embed/>
                </p:oleObj>
              </mc:Choice>
              <mc:Fallback>
                <p:oleObj name="Document" r:id="rId4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January 2015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3200" dirty="0" smtClean="0">
                <a:ea typeface="굴림" panose="020B0600000101010101" pitchFamily="50" charset="-127"/>
              </a:rPr>
              <a:t>This presentation </a:t>
            </a:r>
            <a:r>
              <a:rPr lang="en-GB" altLang="ko-KR" sz="3200" dirty="0" smtClean="0">
                <a:ea typeface="굴림" panose="020B0600000101010101" pitchFamily="50" charset="-127"/>
              </a:rPr>
              <a:t>is on how to construct Service Hashes from various sources such as service types, service parameters, and service location. I would like to discuss various mapping could be possible and even cannot be possible. It is dependent on upper layer service discovery protocols.</a:t>
            </a:r>
            <a:endParaRPr lang="en-GB" altLang="ko-KR" sz="32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DNS-SD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All those below can be sources of hashing.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Service Type only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_</a:t>
            </a:r>
            <a:r>
              <a:rPr lang="en-US" altLang="ko-KR" dirty="0" err="1" smtClean="0">
                <a:ea typeface="굴림" panose="020B0600000101010101" pitchFamily="50" charset="-127"/>
              </a:rPr>
              <a:t>ipp</a:t>
            </a:r>
            <a:r>
              <a:rPr lang="en-US" altLang="ko-KR" dirty="0" smtClean="0">
                <a:ea typeface="굴림" panose="020B0600000101010101" pitchFamily="50" charset="-127"/>
              </a:rPr>
              <a:t>._</a:t>
            </a:r>
            <a:r>
              <a:rPr lang="en-US" altLang="ko-KR" dirty="0" err="1" smtClean="0">
                <a:ea typeface="굴림" panose="020B0600000101010101" pitchFamily="50" charset="-127"/>
              </a:rPr>
              <a:t>tcp.local</a:t>
            </a:r>
            <a:r>
              <a:rPr lang="en-US" altLang="ko-KR" dirty="0" smtClean="0">
                <a:ea typeface="굴림" panose="020B0600000101010101" pitchFamily="50" charset="-127"/>
              </a:rPr>
              <a:t>. (IANA assigned name or bonjour service type)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_skype._</a:t>
            </a:r>
            <a:r>
              <a:rPr lang="en-US" altLang="ko-KR" dirty="0" err="1" smtClean="0">
                <a:ea typeface="굴림" panose="020B0600000101010101" pitchFamily="50" charset="-127"/>
              </a:rPr>
              <a:t>tcp.local</a:t>
            </a:r>
            <a:r>
              <a:rPr lang="en-US" altLang="ko-KR" dirty="0" smtClean="0">
                <a:ea typeface="굴림" panose="020B0600000101010101" pitchFamily="50" charset="-127"/>
              </a:rPr>
              <a:t> (proprietary name)</a:t>
            </a:r>
            <a:endParaRPr lang="en-US" altLang="ko-KR" dirty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Service Type with domain</a:t>
            </a:r>
          </a:p>
          <a:p>
            <a:pPr lvl="2"/>
            <a:r>
              <a:rPr lang="en-US" altLang="ko-KR" dirty="0">
                <a:ea typeface="굴림" panose="020B0600000101010101" pitchFamily="50" charset="-127"/>
              </a:rPr>
              <a:t>New\ Employee\ Page._http._</a:t>
            </a:r>
            <a:r>
              <a:rPr lang="en-US" altLang="ko-KR" dirty="0" err="1">
                <a:ea typeface="굴림" panose="020B0600000101010101" pitchFamily="50" charset="-127"/>
              </a:rPr>
              <a:t>tcp.dns</a:t>
            </a:r>
            <a:r>
              <a:rPr lang="en-US" altLang="ko-KR" dirty="0">
                <a:ea typeface="굴림" panose="020B0600000101010101" pitchFamily="50" charset="-127"/>
              </a:rPr>
              <a:t>-</a:t>
            </a:r>
            <a:r>
              <a:rPr lang="en-US" altLang="ko-KR" dirty="0" err="1">
                <a:ea typeface="굴림" panose="020B0600000101010101" pitchFamily="50" charset="-127"/>
              </a:rPr>
              <a:t>sd</a:t>
            </a:r>
            <a:r>
              <a:rPr lang="en-US" altLang="ko-KR" dirty="0">
                <a:ea typeface="굴림" panose="020B0600000101010101" pitchFamily="50" charset="-127"/>
              </a:rPr>
              <a:t>-services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http</a:t>
            </a:r>
            <a:r>
              <a:rPr lang="en-US" altLang="ko-KR" dirty="0">
                <a:ea typeface="굴림" panose="020B0600000101010101" pitchFamily="50" charset="-127"/>
              </a:rPr>
              <a:t>._tcp</a:t>
            </a:r>
            <a:r>
              <a:rPr lang="en-US" altLang="ko-KR" dirty="0" smtClean="0">
                <a:ea typeface="굴림" panose="020B0600000101010101" pitchFamily="50" charset="-127"/>
              </a:rPr>
              <a:t>._wikipedia.org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Service Type with some parameters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_</a:t>
            </a:r>
            <a:r>
              <a:rPr lang="en-US" altLang="ko-KR" dirty="0" err="1" smtClean="0">
                <a:ea typeface="굴림" panose="020B0600000101010101" pitchFamily="50" charset="-127"/>
              </a:rPr>
              <a:t>ipp</a:t>
            </a:r>
            <a:r>
              <a:rPr lang="en-US" altLang="ko-KR" dirty="0" smtClean="0">
                <a:ea typeface="굴림" panose="020B0600000101010101" pitchFamily="50" charset="-127"/>
              </a:rPr>
              <a:t>._</a:t>
            </a:r>
            <a:r>
              <a:rPr lang="en-US" altLang="ko-KR" dirty="0" err="1" smtClean="0">
                <a:ea typeface="굴림" panose="020B0600000101010101" pitchFamily="50" charset="-127"/>
              </a:rPr>
              <a:t>tcp.local</a:t>
            </a:r>
            <a:r>
              <a:rPr lang="en-US" altLang="ko-KR" dirty="0" smtClean="0">
                <a:ea typeface="굴림" panose="020B0600000101010101" pitchFamily="50" charset="-127"/>
              </a:rPr>
              <a:t> color-supported=yes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Service Name is not the only source of hashing.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9220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dirty="0" smtClean="0">
                <a:ea typeface="굴림" panose="020B0600000101010101" pitchFamily="50" charset="-127"/>
              </a:rPr>
              <a:t>January 2015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9221" name="바닥글 개체 틀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922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E4FE65E6-D0C6-4046-AC91-6DDA5EA1F78F}" type="slidenum">
              <a:rPr lang="en-GB" altLang="ko-KR"/>
              <a:pPr/>
              <a:t>3</a:t>
            </a:fld>
            <a:endParaRPr lang="en-GB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Automatic </a:t>
            </a:r>
            <a:r>
              <a:rPr lang="en-US" altLang="ko-KR" dirty="0" err="1" smtClean="0"/>
              <a:t>proxying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_</a:t>
            </a:r>
            <a:r>
              <a:rPr lang="en-US" altLang="ko-KR" dirty="0" err="1" smtClean="0"/>
              <a:t>ipp</a:t>
            </a:r>
            <a:r>
              <a:rPr lang="en-US" altLang="ko-KR" dirty="0" smtClean="0"/>
              <a:t>._</a:t>
            </a:r>
            <a:r>
              <a:rPr lang="en-US" altLang="ko-KR" dirty="0" err="1" smtClean="0"/>
              <a:t>tcp.local</a:t>
            </a:r>
            <a:endParaRPr lang="en-US" altLang="ko-KR" dirty="0"/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_</a:t>
            </a:r>
            <a:r>
              <a:rPr lang="en-US" altLang="ko-KR" dirty="0" err="1" smtClean="0">
                <a:ea typeface="굴림" panose="020B0600000101010101" pitchFamily="50" charset="-127"/>
              </a:rPr>
              <a:t>ipp</a:t>
            </a:r>
            <a:r>
              <a:rPr lang="en-US" altLang="ko-KR" dirty="0">
                <a:ea typeface="굴림" panose="020B0600000101010101" pitchFamily="50" charset="-127"/>
              </a:rPr>
              <a:t>._</a:t>
            </a:r>
            <a:r>
              <a:rPr lang="en-US" altLang="ko-KR" dirty="0" err="1">
                <a:ea typeface="굴림" panose="020B0600000101010101" pitchFamily="50" charset="-127"/>
              </a:rPr>
              <a:t>tcp.local</a:t>
            </a: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ea typeface="굴림" panose="020B0600000101010101" pitchFamily="50" charset="-127"/>
              </a:rPr>
              <a:t>color-supported=yes </a:t>
            </a:r>
            <a:endParaRPr lang="en-US" altLang="ko-KR" dirty="0">
              <a:ea typeface="굴림" panose="020B0600000101010101" pitchFamily="50" charset="-127"/>
            </a:endParaRPr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Manual </a:t>
            </a:r>
            <a:r>
              <a:rPr lang="en-US" altLang="ko-KR" dirty="0" err="1" smtClean="0"/>
              <a:t>proxying</a:t>
            </a:r>
            <a:r>
              <a:rPr lang="en-US" altLang="ko-KR" dirty="0" smtClean="0"/>
              <a:t> (or service registration)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New\ Employee\ Page._http._</a:t>
            </a:r>
            <a:r>
              <a:rPr lang="en-US" altLang="ko-KR" dirty="0" err="1" smtClean="0">
                <a:ea typeface="굴림" panose="020B0600000101010101" pitchFamily="50" charset="-127"/>
              </a:rPr>
              <a:t>tcp.dns</a:t>
            </a:r>
            <a:r>
              <a:rPr lang="en-US" altLang="ko-KR" dirty="0" smtClean="0">
                <a:ea typeface="굴림" panose="020B0600000101010101" pitchFamily="50" charset="-127"/>
              </a:rPr>
              <a:t>-</a:t>
            </a:r>
            <a:r>
              <a:rPr lang="en-US" altLang="ko-KR" dirty="0" err="1" smtClean="0">
                <a:ea typeface="굴림" panose="020B0600000101010101" pitchFamily="50" charset="-127"/>
              </a:rPr>
              <a:t>sd</a:t>
            </a:r>
            <a:r>
              <a:rPr lang="en-US" altLang="ko-KR" dirty="0" smtClean="0">
                <a:ea typeface="굴림" panose="020B0600000101010101" pitchFamily="50" charset="-127"/>
              </a:rPr>
              <a:t>-services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Flight\ Information._http._</a:t>
            </a:r>
            <a:r>
              <a:rPr lang="en-US" altLang="ko-KR" dirty="0" err="1" smtClean="0">
                <a:ea typeface="굴림" panose="020B0600000101010101" pitchFamily="50" charset="-127"/>
              </a:rPr>
              <a:t>tcp.local</a:t>
            </a:r>
            <a:endParaRPr lang="en-US" altLang="ko-KR" dirty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skype</a:t>
            </a:r>
            <a:r>
              <a:rPr lang="en-US" altLang="ko-KR" dirty="0">
                <a:ea typeface="굴림" panose="020B0600000101010101" pitchFamily="50" charset="-127"/>
              </a:rPr>
              <a:t>._</a:t>
            </a:r>
            <a:r>
              <a:rPr lang="en-US" altLang="ko-KR" dirty="0" err="1">
                <a:ea typeface="굴림" panose="020B0600000101010101" pitchFamily="50" charset="-127"/>
              </a:rPr>
              <a:t>tcp.local</a:t>
            </a:r>
            <a:r>
              <a:rPr lang="en-US" altLang="ko-KR" dirty="0">
                <a:ea typeface="굴림" panose="020B0600000101010101" pitchFamily="50" charset="-127"/>
              </a:rPr>
              <a:t> 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http</a:t>
            </a:r>
            <a:r>
              <a:rPr lang="en-US" altLang="ko-KR" dirty="0">
                <a:ea typeface="굴림" panose="020B0600000101010101" pitchFamily="50" charset="-127"/>
              </a:rPr>
              <a:t>._tcp._wikipedia.org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Proxyings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60876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mom shouted in a multicast packet.</a:t>
            </a:r>
          </a:p>
          <a:p>
            <a:pPr lvl="1"/>
            <a:r>
              <a:rPr lang="en-US" altLang="ko-KR" dirty="0" smtClean="0"/>
              <a:t>“Come on! Breakfast is ready.”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 kid asked and a mommy answered.</a:t>
            </a:r>
          </a:p>
          <a:p>
            <a:pPr lvl="1"/>
            <a:r>
              <a:rPr lang="en-US" altLang="ko-KR" dirty="0" smtClean="0"/>
              <a:t>“Mommy breakfast is ready?”</a:t>
            </a:r>
          </a:p>
          <a:p>
            <a:pPr lvl="1"/>
            <a:r>
              <a:rPr lang="en-US" altLang="ko-KR" dirty="0" smtClean="0"/>
              <a:t>“Yes in 5 minutes.”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How can you map the service to hash value? It is dependent on ULP. But at the worst case, we can just proxy mom’s announcements.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Mom service discovery protocol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5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53855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IETF RFC 2782 (DNS SVR): A </a:t>
            </a:r>
            <a:r>
              <a:rPr lang="en-US" altLang="ko-KR" dirty="0"/>
              <a:t>DNS RR for specifying the location of </a:t>
            </a:r>
            <a:r>
              <a:rPr lang="en-US" altLang="ko-KR" dirty="0" smtClean="0"/>
              <a:t>services</a:t>
            </a:r>
          </a:p>
          <a:p>
            <a:r>
              <a:rPr lang="en-US" altLang="ko-KR" b="0" dirty="0" smtClean="0">
                <a:hlinkClick r:id="rId2"/>
              </a:rPr>
              <a:t>DNS SRV Service Types</a:t>
            </a:r>
            <a:endParaRPr lang="en-US" altLang="ko-KR" b="0" dirty="0" smtClean="0"/>
          </a:p>
          <a:p>
            <a:r>
              <a:rPr lang="en-US" altLang="ko-KR" b="0" dirty="0" smtClean="0">
                <a:hlinkClick r:id="rId3"/>
              </a:rPr>
              <a:t>IANA Service </a:t>
            </a:r>
            <a:r>
              <a:rPr lang="en-US" altLang="ko-KR" b="0" dirty="0">
                <a:hlinkClick r:id="rId3"/>
              </a:rPr>
              <a:t>Name and Transport Protocol Port Number Registry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2015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6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9743123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182</TotalTime>
  <Words>338</Words>
  <Application>Microsoft Office PowerPoint</Application>
  <PresentationFormat>화면 슬라이드 쇼(4:3)</PresentationFormat>
  <Paragraphs>63</Paragraphs>
  <Slides>6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802-11-Submission</vt:lpstr>
      <vt:lpstr>Document</vt:lpstr>
      <vt:lpstr>Service Hash Mapping</vt:lpstr>
      <vt:lpstr>Abstract</vt:lpstr>
      <vt:lpstr>DNS-SD</vt:lpstr>
      <vt:lpstr>Proxyings</vt:lpstr>
      <vt:lpstr>Mom service discovery protocol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Hash Mapping</dc:title>
  <dc:creator>RYU Cheol</dc:creator>
  <cp:keywords>IEEE</cp:keywords>
  <cp:lastModifiedBy>RYU Cheol</cp:lastModifiedBy>
  <cp:revision>13</cp:revision>
  <cp:lastPrinted>1998-02-10T13:28:06Z</cp:lastPrinted>
  <dcterms:created xsi:type="dcterms:W3CDTF">2015-01-15T09:32:30Z</dcterms:created>
  <dcterms:modified xsi:type="dcterms:W3CDTF">2015-01-15T12:34:33Z</dcterms:modified>
</cp:coreProperties>
</file>