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08" r:id="rId3"/>
    <p:sldId id="312" r:id="rId4"/>
    <p:sldId id="309" r:id="rId5"/>
    <p:sldId id="310" r:id="rId6"/>
    <p:sldId id="311" r:id="rId7"/>
    <p:sldId id="303" r:id="rId8"/>
    <p:sldId id="30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15" autoAdjust="0"/>
    <p:restoredTop sz="94660"/>
  </p:normalViewPr>
  <p:slideViewPr>
    <p:cSldViewPr>
      <p:cViewPr varScale="1">
        <p:scale>
          <a:sx n="78" d="100"/>
          <a:sy n="78" d="100"/>
        </p:scale>
        <p:origin x="-1848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66" y="-78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802.11-14/1434r0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Russell Huang (MediaTek Inc.)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802.11-14/1434r0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Russell Huang (MediaTek Inc.)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802.11-14/1434r0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 2014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Russell Huang (MediaTek Inc.)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2E09D5-9FEF-40B9-A0F4-6B40F2FE2CFE}" type="slidenum">
              <a:rPr lang="en-US"/>
              <a:pPr/>
              <a:t>1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3017" y="6475413"/>
            <a:ext cx="19109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032" y="6475413"/>
            <a:ext cx="1902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802.11-15/0104r1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TGax</a:t>
            </a:r>
            <a:r>
              <a:rPr lang="en-GB" dirty="0" smtClean="0"/>
              <a:t> SLS MAC Calibration Test 4 Results</a:t>
            </a:r>
            <a:endParaRPr lang="en-US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2015-1-12</a:t>
            </a:r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noFill/>
        </p:spPr>
        <p:txBody>
          <a:bodyPr/>
          <a:lstStyle/>
          <a:p>
            <a:r>
              <a:rPr lang="en-US" dirty="0" smtClean="0">
                <a:ea typeface="MS PGothic" pitchFamily="34" charset="-128"/>
              </a:rPr>
              <a:t>Jan 2015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4EFD49-6B60-4D04-A22B-5B769200D28B}" type="slidenum">
              <a:rPr lang="en-US"/>
              <a:pPr/>
              <a:t>1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545" y="6475413"/>
            <a:ext cx="194938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65138" y="2479675"/>
          <a:ext cx="7507287" cy="2754313"/>
        </p:xfrm>
        <a:graphic>
          <a:graphicData uri="http://schemas.openxmlformats.org/presentationml/2006/ole">
            <p:oleObj spid="_x0000_s1026" name="Document" r:id="rId4" imgW="8488724" imgH="311653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01000" cy="4343400"/>
          </a:xfrm>
        </p:spPr>
        <p:txBody>
          <a:bodyPr/>
          <a:lstStyle/>
          <a:p>
            <a:r>
              <a:rPr lang="en-US" dirty="0" smtClean="0"/>
              <a:t>MAC Calibration is ongoing as part of SLS [1].</a:t>
            </a:r>
          </a:p>
          <a:p>
            <a:r>
              <a:rPr lang="en-US" dirty="0" smtClean="0"/>
              <a:t>4 total calibration tests are included in the MAC calibration spec [2].</a:t>
            </a:r>
          </a:p>
          <a:p>
            <a:r>
              <a:rPr lang="en-US" dirty="0" smtClean="0"/>
              <a:t>Test 4 is designed for scenarios where </a:t>
            </a:r>
            <a:r>
              <a:rPr lang="en-US" altLang="en-US" dirty="0" smtClean="0"/>
              <a:t>two BSSs have different channel bandwidth [2][3].</a:t>
            </a:r>
          </a:p>
          <a:p>
            <a:pPr lvl="1"/>
            <a:r>
              <a:rPr lang="en-US" dirty="0" smtClean="0"/>
              <a:t>The first BSS operates in 40 MHz channel</a:t>
            </a:r>
          </a:p>
          <a:p>
            <a:pPr lvl="1"/>
            <a:r>
              <a:rPr lang="en-US" dirty="0" smtClean="0"/>
              <a:t>The second BSS operates in a 20MHz channel which is the secondary channel of the first BSS.</a:t>
            </a:r>
          </a:p>
          <a:p>
            <a:pPr lvl="1"/>
            <a:r>
              <a:rPr lang="en-US" dirty="0" smtClean="0"/>
              <a:t>The 40MHz BSS is running full buffer.</a:t>
            </a:r>
          </a:p>
          <a:p>
            <a:pPr lvl="1"/>
            <a:r>
              <a:rPr lang="en-US" dirty="0" smtClean="0"/>
              <a:t>The 20MHz BSS is generating Poisson traffic with </a:t>
            </a:r>
            <a:r>
              <a:rPr lang="en-US" dirty="0" err="1" smtClean="0"/>
              <a:t>lamda</a:t>
            </a:r>
            <a:r>
              <a:rPr lang="en-US" dirty="0" smtClean="0"/>
              <a:t> = 100.</a:t>
            </a:r>
          </a:p>
          <a:p>
            <a:pPr lvl="1"/>
            <a:r>
              <a:rPr lang="en-US" dirty="0" smtClean="0"/>
              <a:t>MSDU size 2000 bytes.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01000" cy="4343400"/>
          </a:xfrm>
        </p:spPr>
        <p:txBody>
          <a:bodyPr/>
          <a:lstStyle/>
          <a:p>
            <a:r>
              <a:rPr lang="en-US" dirty="0" smtClean="0"/>
              <a:t>Poisson traffic generation</a:t>
            </a:r>
          </a:p>
          <a:p>
            <a:pPr lvl="1"/>
            <a:r>
              <a:rPr lang="en-US" dirty="0" err="1" smtClean="0"/>
              <a:t>OnOff</a:t>
            </a:r>
            <a:r>
              <a:rPr lang="en-US" dirty="0" smtClean="0"/>
              <a:t> </a:t>
            </a:r>
            <a:r>
              <a:rPr lang="en-US" dirty="0" smtClean="0"/>
              <a:t>application</a:t>
            </a:r>
            <a:endParaRPr lang="en-US" dirty="0" smtClean="0"/>
          </a:p>
          <a:p>
            <a:pPr lvl="1"/>
            <a:r>
              <a:rPr lang="en-US" dirty="0" smtClean="0"/>
              <a:t>Off time with exponential distribution, </a:t>
            </a:r>
            <a:r>
              <a:rPr lang="en-US" dirty="0" err="1" smtClean="0"/>
              <a:t>lamda</a:t>
            </a:r>
            <a:r>
              <a:rPr lang="en-US" dirty="0" smtClean="0"/>
              <a:t> = 100 (mean=0.01).</a:t>
            </a:r>
          </a:p>
          <a:p>
            <a:r>
              <a:rPr lang="en-US" dirty="0" smtClean="0"/>
              <a:t>MAC behavior</a:t>
            </a:r>
          </a:p>
          <a:p>
            <a:pPr lvl="1"/>
            <a:r>
              <a:rPr lang="en-US" dirty="0" smtClean="0"/>
              <a:t>Generated traffic will be buffered in MAC buffer.</a:t>
            </a:r>
          </a:p>
          <a:p>
            <a:pPr lvl="1"/>
            <a:r>
              <a:rPr lang="en-US" dirty="0" smtClean="0"/>
              <a:t>MAC will contend the channel and transmit with priority of AC_BE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Chinghwa Yu </a:t>
            </a:r>
            <a:r>
              <a:rPr lang="en-US" i="1" smtClean="0"/>
              <a:t>et al.</a:t>
            </a:r>
            <a:r>
              <a:rPr lang="en-US" smtClean="0"/>
              <a:t>(MediaTek)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1" y="2209801"/>
          <a:ext cx="8077199" cy="4038598"/>
        </p:xfrm>
        <a:graphic>
          <a:graphicData uri="http://schemas.openxmlformats.org/drawingml/2006/table">
            <a:tbl>
              <a:tblPr/>
              <a:tblGrid>
                <a:gridCol w="901863"/>
                <a:gridCol w="839667"/>
                <a:gridCol w="1284946"/>
                <a:gridCol w="865111"/>
                <a:gridCol w="903278"/>
                <a:gridCol w="1068666"/>
                <a:gridCol w="1106834"/>
                <a:gridCol w="1106834"/>
              </a:tblGrid>
              <a:tr h="13743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RTS/CTS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Backoff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Aggregation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MCS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MSDU size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MAC PER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Application Throughput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Channel Occupancy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66299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OFF</a:t>
                      </a: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ON</a:t>
                      </a: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ON</a:t>
                      </a: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MCS 0</a:t>
                      </a: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2000</a:t>
                      </a: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BSS1: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4.12%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BSS1: 8.10664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BSS1: 65.20%</a:t>
                      </a: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5980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BSS2: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8.17%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BSS2: 1.52189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BSS2: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 27.14%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66299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ON</a:t>
                      </a: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ON</a:t>
                      </a: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ON</a:t>
                      </a: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MCS 0</a:t>
                      </a: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2000</a:t>
                      </a: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0</a:t>
                      </a: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BSS1: 7.76083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BSS1: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 73.65%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7402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0</a:t>
                      </a: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PMingLiU"/>
                        </a:rPr>
                        <a:t>BSS2: 1.30356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PMingLiU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BSS2: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/>
                          <a:ea typeface="PMingLiU"/>
                          <a:cs typeface="Times New Roman"/>
                        </a:rPr>
                        <a:t> 23.48%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Calibri"/>
                        <a:ea typeface="PMingLiU"/>
                        <a:cs typeface="Times New Roman"/>
                      </a:endParaRPr>
                    </a:p>
                  </a:txBody>
                  <a:tcPr marL="65903" marR="65903" marT="32951" marB="32951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001000" cy="4267200"/>
          </a:xfrm>
        </p:spPr>
        <p:txBody>
          <a:bodyPr/>
          <a:lstStyle/>
          <a:p>
            <a:r>
              <a:rPr lang="en-US" b="0" dirty="0" smtClean="0"/>
              <a:t>Simulation time is 10 seconds</a:t>
            </a:r>
          </a:p>
          <a:p>
            <a:r>
              <a:rPr lang="en-US" b="0" dirty="0" smtClean="0"/>
              <a:t>Secondary </a:t>
            </a:r>
            <a:r>
              <a:rPr lang="en-US" b="0" dirty="0" smtClean="0"/>
              <a:t>channel CCA is </a:t>
            </a:r>
            <a:r>
              <a:rPr lang="en-US" b="0" dirty="0" smtClean="0"/>
              <a:t>assumed</a:t>
            </a:r>
            <a:endParaRPr lang="en-US" b="0" dirty="0" smtClean="0"/>
          </a:p>
          <a:p>
            <a:pPr lvl="0"/>
            <a:r>
              <a:rPr lang="en-US" b="0" dirty="0" smtClean="0"/>
              <a:t>A-MPDU of size 1</a:t>
            </a:r>
            <a:endParaRPr lang="en-US" b="0" dirty="0" smtClean="0"/>
          </a:p>
          <a:p>
            <a:r>
              <a:rPr lang="en-US" b="0" dirty="0" smtClean="0"/>
              <a:t>Traffic category, BSS1: AC_BE, BSS2: AC_BE</a:t>
            </a:r>
          </a:p>
          <a:p>
            <a:pPr marL="342900" lvl="1" indent="-342900">
              <a:buFontTx/>
              <a:buChar char="•"/>
            </a:pPr>
            <a:r>
              <a:rPr lang="en-GB" sz="2400" dirty="0" smtClean="0"/>
              <a:t>MAC header 30 </a:t>
            </a:r>
            <a:r>
              <a:rPr lang="en-GB" sz="2400" dirty="0" smtClean="0"/>
              <a:t>bytes, no HT control</a:t>
            </a:r>
            <a:endParaRPr lang="en-US" sz="2400" dirty="0" smtClean="0"/>
          </a:p>
          <a:p>
            <a:pPr marL="342900" lvl="1" indent="-342900">
              <a:buFontTx/>
              <a:buChar char="•"/>
            </a:pPr>
            <a:r>
              <a:rPr lang="en-GB" sz="2400" dirty="0" smtClean="0"/>
              <a:t>L4 </a:t>
            </a:r>
            <a:r>
              <a:rPr lang="en-GB" sz="2400" dirty="0" smtClean="0"/>
              <a:t>header : </a:t>
            </a:r>
            <a:r>
              <a:rPr lang="en-GB" sz="2400" dirty="0" smtClean="0"/>
              <a:t>36 </a:t>
            </a:r>
            <a:r>
              <a:rPr lang="en-GB" sz="2400" dirty="0" smtClean="0"/>
              <a:t>bytes</a:t>
            </a:r>
          </a:p>
          <a:p>
            <a:pPr marL="685800" lvl="2" indent="-342900"/>
            <a:r>
              <a:rPr lang="en-GB" sz="2200" dirty="0" smtClean="0"/>
              <a:t>The definition of </a:t>
            </a:r>
            <a:r>
              <a:rPr lang="en-GB" sz="2200" dirty="0" smtClean="0"/>
              <a:t>L4 header </a:t>
            </a:r>
            <a:r>
              <a:rPr lang="en-GB" sz="2200" dirty="0" smtClean="0"/>
              <a:t>is UDP header +IP header +LLC</a:t>
            </a:r>
            <a:endParaRPr lang="en-US" sz="2200" dirty="0" smtClean="0"/>
          </a:p>
          <a:p>
            <a:pPr lvl="0"/>
            <a:r>
              <a:rPr lang="en-GB" b="0" dirty="0" smtClean="0"/>
              <a:t>SIFS= </a:t>
            </a:r>
            <a:r>
              <a:rPr lang="en-GB" b="0" dirty="0" smtClean="0"/>
              <a:t>16us</a:t>
            </a:r>
          </a:p>
          <a:p>
            <a:pPr lvl="0"/>
            <a:r>
              <a:rPr lang="en-GB" b="0" dirty="0" smtClean="0"/>
              <a:t>Expecting waiting time for medium is 110.5 us</a:t>
            </a:r>
          </a:p>
          <a:p>
            <a:pPr lvl="1"/>
            <a:r>
              <a:rPr lang="en-GB" b="0" dirty="0" smtClean="0"/>
              <a:t>Contention window is 15</a:t>
            </a:r>
            <a:endParaRPr lang="en-US" b="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Airtime sharing by two BSSs with different channel bandwidth</a:t>
            </a:r>
          </a:p>
          <a:p>
            <a:r>
              <a:rPr lang="en-US" dirty="0" smtClean="0"/>
              <a:t>Throughput performance under this circumstance</a:t>
            </a:r>
          </a:p>
          <a:p>
            <a:r>
              <a:rPr lang="en-US" dirty="0" smtClean="0"/>
              <a:t>PER performance under this circumstance</a:t>
            </a:r>
          </a:p>
          <a:p>
            <a:r>
              <a:rPr lang="en-US" dirty="0" smtClean="0"/>
              <a:t>Calibrate with other companies/simulators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077200" cy="4419600"/>
          </a:xfrm>
        </p:spPr>
        <p:txBody>
          <a:bodyPr/>
          <a:lstStyle/>
          <a:p>
            <a:r>
              <a:rPr lang="en-US" dirty="0" smtClean="0"/>
              <a:t>Provide the test 4 results of SLS MAC calibration</a:t>
            </a:r>
          </a:p>
          <a:p>
            <a:r>
              <a:rPr lang="en-US" dirty="0" smtClean="0"/>
              <a:t>To complete the missing part of the test very soon.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594545" y="6475413"/>
            <a:ext cx="1949380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[1]. Doc. IEEE 802.11-14/0571r5 11ax evaluation methodology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[2]. Doc. IEEE 802.11-14/0621r4 / Doc. IEEE 802.11-14/0980r4  ax Simulation scenarios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[3]. Doc. IEEE 802.11-14/0895r1 </a:t>
            </a:r>
            <a:r>
              <a:rPr lang="en-GB" sz="1600" dirty="0" smtClean="0"/>
              <a:t>Calibration of MAC simulator with OBSS Network Scenario </a:t>
            </a:r>
            <a:endParaRPr lang="en-US" altLang="en-US" sz="16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Chinghwa Yu </a:t>
            </a:r>
            <a:r>
              <a:rPr lang="en-US" i="1" dirty="0" smtClean="0"/>
              <a:t>et al.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38577</TotalTime>
  <Words>469</Words>
  <Application>Microsoft Office PowerPoint</Application>
  <PresentationFormat>On-screen Show (4:3)</PresentationFormat>
  <Paragraphs>101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TGax SLS MAC Calibration Test 4 Results</vt:lpstr>
      <vt:lpstr>Background</vt:lpstr>
      <vt:lpstr>Traffic Generation</vt:lpstr>
      <vt:lpstr>Test Results</vt:lpstr>
      <vt:lpstr>Detailed Settings</vt:lpstr>
      <vt:lpstr>Test Objectives</vt:lpstr>
      <vt:lpstr>Conclusion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Mediatek</cp:lastModifiedBy>
  <cp:revision>1665</cp:revision>
  <cp:lastPrinted>1998-02-10T13:28:06Z</cp:lastPrinted>
  <dcterms:created xsi:type="dcterms:W3CDTF">2007-04-17T18:10:23Z</dcterms:created>
  <dcterms:modified xsi:type="dcterms:W3CDTF">2015-01-12T20:16:57Z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NewReviewCycle">
    <vt:lpwstr/>
  </property>
</Properties>
</file>