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08" r:id="rId3"/>
    <p:sldId id="309" r:id="rId4"/>
    <p:sldId id="310" r:id="rId5"/>
    <p:sldId id="311" r:id="rId6"/>
    <p:sldId id="303" r:id="rId7"/>
    <p:sldId id="30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4660"/>
  </p:normalViewPr>
  <p:slideViewPr>
    <p:cSldViewPr>
      <p:cViewPr varScale="1">
        <p:scale>
          <a:sx n="78" d="100"/>
          <a:sy n="78" d="100"/>
        </p:scale>
        <p:origin x="-1350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802.11-14/1434r0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802.11-14/1434r0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802.11-14/1434r0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 2014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Russell Huang (MediaTek Inc.)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017" y="6475413"/>
            <a:ext cx="19109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032" y="6475413"/>
            <a:ext cx="1902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SLS MAC Calibration Test 4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2015-1-12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Jan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545" y="6475413"/>
            <a:ext cx="19493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9675"/>
          <a:ext cx="7507287" cy="2754313"/>
        </p:xfrm>
        <a:graphic>
          <a:graphicData uri="http://schemas.openxmlformats.org/presentationml/2006/ole">
            <p:oleObj spid="_x0000_s1026" name="Document" r:id="rId4" imgW="8488724" imgH="311653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r>
              <a:rPr lang="en-US" dirty="0" smtClean="0"/>
              <a:t>MAC Calibration is ongoing as part of SLS [1].</a:t>
            </a:r>
          </a:p>
          <a:p>
            <a:r>
              <a:rPr lang="en-US" dirty="0" smtClean="0"/>
              <a:t>4 total calibration tests are included in the MAC calibration spec [2].</a:t>
            </a:r>
          </a:p>
          <a:p>
            <a:r>
              <a:rPr lang="en-US" dirty="0" smtClean="0"/>
              <a:t>Test 4 is designed for scenarios where </a:t>
            </a:r>
            <a:r>
              <a:rPr lang="en-US" altLang="en-US" dirty="0" smtClean="0"/>
              <a:t>two BSSs have different channel bandwidth [2][3].</a:t>
            </a:r>
          </a:p>
          <a:p>
            <a:pPr lvl="1"/>
            <a:r>
              <a:rPr lang="en-US" dirty="0" smtClean="0"/>
              <a:t>The first BSS operates in 40 MHz channel</a:t>
            </a:r>
          </a:p>
          <a:p>
            <a:pPr lvl="1"/>
            <a:r>
              <a:rPr lang="en-US" dirty="0" smtClean="0"/>
              <a:t>The second BSS operates in a 20MHz channel which is the secondary channel of the first BSS.</a:t>
            </a:r>
          </a:p>
          <a:p>
            <a:pPr lvl="1"/>
            <a:r>
              <a:rPr lang="en-US" dirty="0" smtClean="0"/>
              <a:t>The 40MHz BSS is running full buffer.</a:t>
            </a:r>
          </a:p>
          <a:p>
            <a:pPr lvl="1"/>
            <a:r>
              <a:rPr lang="en-US" dirty="0" smtClean="0"/>
              <a:t>The 20MHz BSS is generating Poisson traffic with </a:t>
            </a:r>
            <a:r>
              <a:rPr lang="en-US" dirty="0" err="1" smtClean="0"/>
              <a:t>lamda</a:t>
            </a:r>
            <a:r>
              <a:rPr lang="en-US" dirty="0" smtClean="0"/>
              <a:t> = 100.</a:t>
            </a:r>
          </a:p>
          <a:p>
            <a:pPr lvl="1"/>
            <a:r>
              <a:rPr lang="en-US" dirty="0" smtClean="0"/>
              <a:t>MSDU size 2000 bytes.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1" y="2209801"/>
          <a:ext cx="8229600" cy="2398364"/>
        </p:xfrm>
        <a:graphic>
          <a:graphicData uri="http://schemas.openxmlformats.org/drawingml/2006/table">
            <a:tbl>
              <a:tblPr/>
              <a:tblGrid>
                <a:gridCol w="993227"/>
                <a:gridCol w="567559"/>
                <a:gridCol w="780393"/>
                <a:gridCol w="1194239"/>
                <a:gridCol w="804041"/>
                <a:gridCol w="839514"/>
                <a:gridCol w="993227"/>
                <a:gridCol w="1028700"/>
                <a:gridCol w="1028700"/>
              </a:tblGrid>
              <a:tr h="8038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RTS/CTS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BSS2 channel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latin typeface="Calibri"/>
                          <a:ea typeface="PMingLiU"/>
                          <a:cs typeface="PMingLiU"/>
                        </a:rPr>
                        <a:t>Backoff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Aggregation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MCS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MSDU size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MAC PER</a:t>
                      </a:r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PMingLiU"/>
                        </a:rPr>
                        <a:t>Application Throughput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Channel Occupancy</a:t>
                      </a:r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38779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OFF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1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MCS 0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2000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C00000"/>
                          </a:solidFill>
                          <a:latin typeface="Calibri"/>
                          <a:ea typeface="PMingLiU"/>
                          <a:cs typeface="PMingLiU"/>
                        </a:rPr>
                        <a:t>8.10664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349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C00000"/>
                          </a:solidFill>
                          <a:latin typeface="Calibri"/>
                          <a:ea typeface="PMingLiU"/>
                          <a:cs typeface="PMingLiU"/>
                        </a:rPr>
                        <a:t>1.52189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38779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1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MCS 0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latin typeface="Calibri"/>
                          <a:ea typeface="PMingLiU"/>
                          <a:cs typeface="PMingLiU"/>
                        </a:rPr>
                        <a:t>2000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C00000"/>
                          </a:solidFill>
                          <a:latin typeface="Calibri"/>
                          <a:ea typeface="PMingLiU"/>
                          <a:cs typeface="PMingLiU"/>
                        </a:rPr>
                        <a:t>7.76083</a:t>
                      </a:r>
                      <a:endParaRPr lang="en-US" sz="1050" dirty="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432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C00000"/>
                          </a:solidFill>
                          <a:latin typeface="Calibri"/>
                          <a:ea typeface="PMingLiU"/>
                          <a:cs typeface="PMingLiU"/>
                        </a:rPr>
                        <a:t>1.30356</a:t>
                      </a:r>
                      <a:endParaRPr lang="en-US" sz="1050"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/>
                          <a:ea typeface="PMingLiU"/>
                          <a:cs typeface="Times New Roman"/>
                        </a:rPr>
                        <a:t>N/A</a:t>
                      </a:r>
                    </a:p>
                    <a:p>
                      <a:endParaRPr lang="en-US" sz="105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01000" cy="4267200"/>
          </a:xfrm>
        </p:spPr>
        <p:txBody>
          <a:bodyPr/>
          <a:lstStyle/>
          <a:p>
            <a:r>
              <a:rPr lang="en-US" b="0" dirty="0" smtClean="0"/>
              <a:t>Secondary channel CCA is assumed.</a:t>
            </a:r>
          </a:p>
          <a:p>
            <a:pPr lvl="0"/>
            <a:r>
              <a:rPr lang="en-US" b="0" dirty="0" smtClean="0"/>
              <a:t>A-MPDU size - , (</a:t>
            </a:r>
            <a:r>
              <a:rPr lang="en-GB" b="0" dirty="0" smtClean="0"/>
              <a:t>Number of MPDUs in AMPDU= 2)</a:t>
            </a:r>
            <a:endParaRPr lang="en-US" b="0" dirty="0" smtClean="0"/>
          </a:p>
          <a:p>
            <a:r>
              <a:rPr lang="en-US" b="0" dirty="0" smtClean="0"/>
              <a:t>Traffic category, BSS1: AC_BE, BSS2: AC_BE</a:t>
            </a:r>
          </a:p>
          <a:p>
            <a:pPr marL="342900" lvl="1" indent="-342900">
              <a:buFontTx/>
              <a:buChar char="•"/>
            </a:pPr>
            <a:r>
              <a:rPr lang="en-GB" sz="2400" dirty="0" smtClean="0"/>
              <a:t>MAC header 30 bytes</a:t>
            </a:r>
            <a:endParaRPr lang="en-US" sz="2400" dirty="0" smtClean="0"/>
          </a:p>
          <a:p>
            <a:pPr marL="342900" lvl="1" indent="-342900">
              <a:buFontTx/>
              <a:buChar char="•"/>
            </a:pPr>
            <a:r>
              <a:rPr lang="en-GB" sz="2400" dirty="0" smtClean="0"/>
              <a:t>L4 header: 36 bytes</a:t>
            </a:r>
            <a:endParaRPr lang="en-US" sz="2400" dirty="0" smtClean="0"/>
          </a:p>
          <a:p>
            <a:pPr lvl="0"/>
            <a:r>
              <a:rPr lang="en-GB" b="0" dirty="0" smtClean="0"/>
              <a:t>SIFS= 16us</a:t>
            </a:r>
            <a:endParaRPr lang="en-US" b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Airtime sharing by two BSSs with different channel bandwidth</a:t>
            </a:r>
          </a:p>
          <a:p>
            <a:r>
              <a:rPr lang="en-US" dirty="0" smtClean="0"/>
              <a:t>Throughput performance under this circumstance</a:t>
            </a:r>
          </a:p>
          <a:p>
            <a:r>
              <a:rPr lang="en-US" dirty="0" smtClean="0"/>
              <a:t>PER performance under this circumstance</a:t>
            </a:r>
          </a:p>
          <a:p>
            <a:r>
              <a:rPr lang="en-US" dirty="0" smtClean="0"/>
              <a:t>Calibrate with other companies/simulators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419600"/>
          </a:xfrm>
        </p:spPr>
        <p:txBody>
          <a:bodyPr/>
          <a:lstStyle/>
          <a:p>
            <a:r>
              <a:rPr lang="en-US" dirty="0" smtClean="0"/>
              <a:t>Provide the test 4 results of SLS MAC calibration</a:t>
            </a:r>
          </a:p>
          <a:p>
            <a:r>
              <a:rPr lang="en-US" dirty="0" smtClean="0"/>
              <a:t>To complete the missing part of the test very soon.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594545" y="6475413"/>
            <a:ext cx="194938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802.11-14/0571r5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802.11-14/0621r4 / Doc. IEEE 802.11-14/0980r4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802.11-14/0895r1 </a:t>
            </a:r>
            <a:r>
              <a:rPr lang="en-GB" sz="1600" dirty="0" smtClean="0"/>
              <a:t>Calibration of MAC simulator with OBSS Network Scenario </a:t>
            </a:r>
            <a:endParaRPr lang="en-US" altLang="en-US" sz="16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38497</TotalTime>
  <Words>371</Words>
  <Application>Microsoft Office PowerPoint</Application>
  <PresentationFormat>On-screen Show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TGax SLS MAC Calibration Test 4 Results</vt:lpstr>
      <vt:lpstr>Background</vt:lpstr>
      <vt:lpstr>Test Results</vt:lpstr>
      <vt:lpstr>Detailed Settings</vt:lpstr>
      <vt:lpstr>Test Objectives</vt:lpstr>
      <vt:lpstr>Conclusion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1651</cp:revision>
  <cp:lastPrinted>1998-02-10T13:28:06Z</cp:lastPrinted>
  <dcterms:created xsi:type="dcterms:W3CDTF">2007-04-17T18:10:23Z</dcterms:created>
  <dcterms:modified xsi:type="dcterms:W3CDTF">2015-01-12T14:42:26Z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-1107410102</vt:i4>
  </property>
  <property fmtid="{D5CDD505-2E9C-101B-9397-08002B2CF9AE}" pid="34" name="_NewReviewCycle">
    <vt:lpwstr/>
  </property>
  <property fmtid="{D5CDD505-2E9C-101B-9397-08002B2CF9AE}" pid="35" name="_EmailSubject">
    <vt:lpwstr>MAC calibration test cases</vt:lpwstr>
  </property>
  <property fmtid="{D5CDD505-2E9C-101B-9397-08002B2CF9AE}" pid="36" name="_AuthorEmail">
    <vt:lpwstr>chaochun.wang@mediatek.com</vt:lpwstr>
  </property>
  <property fmtid="{D5CDD505-2E9C-101B-9397-08002B2CF9AE}" pid="37" name="_AuthorEmailDisplayName">
    <vt:lpwstr>ChaoChun Wang</vt:lpwstr>
  </property>
  <property fmtid="{D5CDD505-2E9C-101B-9397-08002B2CF9AE}" pid="38" name="_PreviousAdHocReviewCycleID">
    <vt:i4>-440786256</vt:i4>
  </property>
</Properties>
</file>