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3" r:id="rId3"/>
    <p:sldId id="294" r:id="rId4"/>
    <p:sldId id="287" r:id="rId5"/>
    <p:sldId id="286" r:id="rId6"/>
    <p:sldId id="288" r:id="rId7"/>
    <p:sldId id="295" r:id="rId8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361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802.11-15/0093r2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akunsun@marvel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xiaofei.wang@interdigita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Text Update on PHY Abstraction and SP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2971800"/>
          <a:ext cx="7615933" cy="312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hlinkClick r:id="rId3"/>
                        </a:rPr>
                        <a:t>yakunsun@marvell.com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Jiyong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Pang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Jiayin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Xiaofei WANG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 err="1">
                          <a:latin typeface="Times New Roman"/>
                          <a:ea typeface="宋体"/>
                          <a:cs typeface="Times New Roman"/>
                        </a:rPr>
                        <a:t>InterDigital</a:t>
                      </a: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 Communications, Inc.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2 Huntington Quadrangle</a:t>
                      </a:r>
                      <a:b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</a:b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Melville, NY 11747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sng" dirty="0">
                          <a:solidFill>
                            <a:srgbClr val="0000FF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xiaofei.wang@interdigital.com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9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Wookbong</a:t>
                      </a:r>
                      <a:r>
                        <a:rPr lang="en-US" sz="1400" b="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Lee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LG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b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Bo Sun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Times New Roman"/>
                          <a:ea typeface="宋体"/>
                          <a:cs typeface="Times New Roman"/>
                        </a:rPr>
                        <a:t>Ke</a:t>
                      </a: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 Yao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ZTE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b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dirty="0" smtClean="0"/>
              <a:t>Discussion on Time-Varying Interference Modeling PHY Abstraction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Modeling of time-varying interference for PHY abstraction in SLS is open in [1] and has been discussed in [2,3,4]</a:t>
            </a:r>
          </a:p>
          <a:p>
            <a:pPr lvl="1"/>
            <a:r>
              <a:rPr lang="en-US" dirty="0" smtClean="0"/>
              <a:t>Different modeling methods have been proposed and evaluated.</a:t>
            </a:r>
          </a:p>
          <a:p>
            <a:pPr lvl="1"/>
            <a:r>
              <a:rPr lang="en-US" dirty="0" smtClean="0"/>
              <a:t>The simplified version of block-wise PHY abstraction has been agreed in offline discussions.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Within this interference event, the desired signals and the interferences are assumed to be static. So channel generation and SINR calculation can be done over 1 OFDM symbol within this event.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752600" y="3810000"/>
          <a:ext cx="5362989" cy="762000"/>
        </p:xfrm>
        <a:graphic>
          <a:graphicData uri="http://schemas.openxmlformats.org/presentationml/2006/ole">
            <p:oleObj spid="_x0000_s27650" name="Equation" r:id="rId3" imgW="30351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Further Discussions on Modeling of Non-overlapped OFDM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Since WiFi networks are asynchronous, signals may not be aligned on OFDM symbol boundaries.</a:t>
            </a:r>
          </a:p>
          <a:p>
            <a:pPr lvl="1"/>
            <a:r>
              <a:rPr lang="en-US" dirty="0" smtClean="0"/>
              <a:t>Some OFDM symbols are fully overlapped with this interference, the starting/end OFDM symbol are only partially overlapped.</a:t>
            </a:r>
          </a:p>
          <a:p>
            <a:endParaRPr lang="en-US" dirty="0" smtClean="0"/>
          </a:p>
          <a:p>
            <a:r>
              <a:rPr lang="en-US" dirty="0" smtClean="0"/>
              <a:t>Performance is dominated by the weakest link, or the most interfered part.</a:t>
            </a:r>
          </a:p>
          <a:p>
            <a:pPr lvl="1"/>
            <a:r>
              <a:rPr lang="en-US" dirty="0" smtClean="0"/>
              <a:t>Within the most interfered event, the fully overlapped OFDM symbols are then mostly interfered and the performance is dominated by those symbols.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simplicity, propose to use 1 (e.g. the first) fully overlapped OFDM symbol for SINR calculation in each event.</a:t>
            </a:r>
          </a:p>
          <a:p>
            <a:pPr lvl="1"/>
            <a:r>
              <a:rPr lang="en-US" dirty="0" smtClean="0"/>
              <a:t>Assume signals are synchronous on OFDM symbol boundaries with in each event.</a:t>
            </a:r>
          </a:p>
          <a:p>
            <a:pPr lvl="1"/>
            <a:r>
              <a:rPr lang="en-US" dirty="0" smtClean="0"/>
              <a:t>Ignore the complicated modeling of ISI/ICI in the received interfering signals.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Text Change in [1]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3200400" y="1293813"/>
          <a:ext cx="5356225" cy="4976812"/>
        </p:xfrm>
        <a:graphic>
          <a:graphicData uri="http://schemas.openxmlformats.org/presentationml/2006/ole">
            <p:oleObj spid="_x0000_s10243" name="Document" r:id="rId3" imgW="6864757" imgH="6381590" progId="Word.Document.12">
              <p:embed/>
            </p:oleObj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2590800" cy="1219200"/>
          </a:xfrm>
        </p:spPr>
        <p:txBody>
          <a:bodyPr>
            <a:normAutofit/>
          </a:bodyPr>
          <a:lstStyle/>
          <a:p>
            <a:pPr marL="0" indent="6350">
              <a:buNone/>
            </a:pPr>
            <a:r>
              <a:rPr lang="en-US" sz="1400" dirty="0" smtClean="0"/>
              <a:t>Propose the text change in [1] regarding the modeling of the time-varying and asynchronous interference.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Proposed the simplified version of modeling of time-varying interference.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Proposed the modeling of asynchronous interference.</a:t>
            </a:r>
          </a:p>
          <a:p>
            <a:endParaRPr lang="en-US" dirty="0" smtClean="0"/>
          </a:p>
          <a:p>
            <a:r>
              <a:rPr lang="en-US" dirty="0" smtClean="0"/>
              <a:t>Proposed text change in [1] to complete the PHY abstraction procedure.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11-14-0571-03-00ax-evaluation-methodology</a:t>
            </a:r>
          </a:p>
          <a:p>
            <a:r>
              <a:rPr lang="en-US" dirty="0" smtClean="0"/>
              <a:t>[2] 11-14-1174-00-00ax-PHY-abstraction-for-time-varying-interference</a:t>
            </a:r>
          </a:p>
          <a:p>
            <a:r>
              <a:rPr lang="en-US" dirty="0" smtClean="0"/>
              <a:t>[3] 11-14-1418-01-00ax-further-study-of-time-varying-interference-and-phy-abstraction</a:t>
            </a:r>
          </a:p>
          <a:p>
            <a:r>
              <a:rPr lang="en-US" dirty="0" smtClean="0"/>
              <a:t>[4] 11-14-1388-01-00ax-consideration-on-per-prediction-for-phy-abstruction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648200"/>
          </a:xfrm>
        </p:spPr>
        <p:txBody>
          <a:bodyPr/>
          <a:lstStyle/>
          <a:p>
            <a:r>
              <a:rPr lang="en-US" sz="1600" dirty="0" smtClean="0"/>
              <a:t>Do you support to update the PHY abstraction procedure in [1] to: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676400" y="1828800"/>
          <a:ext cx="4907403" cy="4572000"/>
        </p:xfrm>
        <a:graphic>
          <a:graphicData uri="http://schemas.openxmlformats.org/presentationml/2006/ole">
            <p:oleObj spid="_x0000_s28674" name="Document" r:id="rId3" imgW="6864757" imgH="6383389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4716</TotalTime>
  <Words>461</Words>
  <Application>Microsoft Office PowerPoint</Application>
  <PresentationFormat>On-screen Show (4:3)</PresentationFormat>
  <Paragraphs>76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IEEE802.11 template</vt:lpstr>
      <vt:lpstr>Equation</vt:lpstr>
      <vt:lpstr>Document</vt:lpstr>
      <vt:lpstr>Text Update on PHY Abstraction and SP</vt:lpstr>
      <vt:lpstr>Discussion on Time-Varying Interference Modeling PHY Abstraction  </vt:lpstr>
      <vt:lpstr>Further Discussions on Modeling of Non-overlapped OFDM Symbols</vt:lpstr>
      <vt:lpstr>Proposed Text Change in [1]</vt:lpstr>
      <vt:lpstr>Conclusion</vt:lpstr>
      <vt:lpstr>Reference</vt:lpstr>
      <vt:lpstr>Straw Poll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144</cp:revision>
  <cp:lastPrinted>2010-12-20T20:45:24Z</cp:lastPrinted>
  <dcterms:created xsi:type="dcterms:W3CDTF">2014-01-14T02:35:55Z</dcterms:created>
  <dcterms:modified xsi:type="dcterms:W3CDTF">2015-01-13T00:49:32Z</dcterms:modified>
</cp:coreProperties>
</file>