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93" r:id="rId3"/>
    <p:sldId id="294" r:id="rId4"/>
    <p:sldId id="287" r:id="rId5"/>
    <p:sldId id="286" r:id="rId6"/>
    <p:sldId id="288" r:id="rId7"/>
    <p:sldId id="295" r:id="rId8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jing Jiang" initials="JJ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4629" autoAdjust="0"/>
  </p:normalViewPr>
  <p:slideViewPr>
    <p:cSldViewPr>
      <p:cViewPr varScale="1">
        <p:scale>
          <a:sx n="79" d="100"/>
          <a:sy n="79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A47FB59-56EE-4F4D-A9FE-28B713D3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67E657C-8704-4B97-9528-C596D55B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3FB35B0-2A14-463E-82B1-BC6840E0A8CF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16" y="6475413"/>
            <a:ext cx="1050609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B5057C-5369-43F9-81A5-48016EC3B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56D2B-FD4D-43F6-AE5B-236A2121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DDA9FB-F492-474A-A470-D2E51FE40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4865" y="6475413"/>
            <a:ext cx="1719060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F1A853-5D18-4F5E-B11E-3FD02C25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84AA33-9D18-4CB9-8FB8-39E3A4ED2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17D151-A7DA-432E-91F4-AEFC14BF7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EDCCB6-64B3-4CA4-A33C-939338ADC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3EA3D2-06E9-4683-8223-D14EE749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9F0F10-9CF0-4FDD-9506-336A6B47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FC844-D97B-47AA-91AE-14DC93AD3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334189"/>
            <a:ext cx="9361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dirty="0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Jan.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5" y="6475413"/>
            <a:ext cx="171906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802.11-15/0093r0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akunsun@marvel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a-DK" smtClean="0">
                <a:cs typeface="Arial" charset="0"/>
              </a:rPr>
              <a:t>Yakun Sun, et. al. (Marvell)</a:t>
            </a:r>
            <a:endParaRPr lang="en-US">
              <a:cs typeface="Arial" charset="0"/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9E06968E-125C-439E-B58B-FDD6D8E6CBF0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Text Update on PHY Abstraction and SP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2015-01-12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7620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3200400"/>
          <a:ext cx="7615933" cy="1143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6419"/>
                <a:gridCol w="1609595"/>
                <a:gridCol w="1684961"/>
                <a:gridCol w="1165860"/>
                <a:gridCol w="1669098"/>
              </a:tblGrid>
              <a:tr h="533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/>
                        <a:t>Name</a:t>
                      </a:r>
                      <a:endParaRPr lang="en-US" sz="1200" b="1" kern="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Affiliations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Address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Phone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email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Marvell Semiconductor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7150" marR="0" indent="0" algn="l"/>
                      <a:r>
                        <a:rPr lang="nl-NL" sz="1200" dirty="0"/>
                        <a:t>5488 Marvell Ln, Santa Clara, CA 95054</a:t>
                      </a:r>
                      <a:endParaRPr lang="en-US" sz="12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/>
                        <a:t>1-408-222-3847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hlinkClick r:id="rId3"/>
                        </a:rPr>
                        <a:t>yakunsun@marvell.com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US" dirty="0" smtClean="0"/>
              <a:t>Discussion on Time-Varying Interference Modeling PHY Abstraction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Modeling of time-varying interference for PHY abstraction in SLS is open in [1] and has been discussed in [2,3]</a:t>
            </a:r>
          </a:p>
          <a:p>
            <a:pPr lvl="1"/>
            <a:r>
              <a:rPr lang="en-US" dirty="0" smtClean="0"/>
              <a:t>Different modeling methods have been proposed and evaluated.</a:t>
            </a:r>
          </a:p>
          <a:p>
            <a:pPr lvl="1"/>
            <a:r>
              <a:rPr lang="en-US" dirty="0" smtClean="0"/>
              <a:t>The simplified version of block-wise PHY abstraction has been agreed in offline discussions.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Within this interference event, the desired signals and the interferences are assumed to be static. So channel generation and SINR calculation can be done over 1 OFDM symbol within this event.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752600" y="3810000"/>
          <a:ext cx="5362989" cy="762000"/>
        </p:xfrm>
        <a:graphic>
          <a:graphicData uri="http://schemas.openxmlformats.org/presentationml/2006/ole">
            <p:oleObj spid="_x0000_s27650" name="Equation" r:id="rId3" imgW="303516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Further Discussions on Modeling of Non-overlapped OFDM 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Since WiFi networks are asynchronous, signals may not be aligned on OFDM symbol boundaries.</a:t>
            </a:r>
          </a:p>
          <a:p>
            <a:pPr lvl="1"/>
            <a:r>
              <a:rPr lang="en-US" dirty="0" smtClean="0"/>
              <a:t>Some OFDM symbols are fully overlapped with this interference, the starting/end OFDM symbol are only partially overlapped.</a:t>
            </a:r>
          </a:p>
          <a:p>
            <a:endParaRPr lang="en-US" dirty="0" smtClean="0"/>
          </a:p>
          <a:p>
            <a:r>
              <a:rPr lang="en-US" dirty="0" smtClean="0"/>
              <a:t>Performance is dominated by the weakest link, or the most interfered part.</a:t>
            </a:r>
          </a:p>
          <a:p>
            <a:pPr lvl="1"/>
            <a:r>
              <a:rPr lang="en-US" dirty="0" smtClean="0"/>
              <a:t>Within the most interfered event, the </a:t>
            </a:r>
            <a:r>
              <a:rPr lang="en-US" dirty="0" smtClean="0"/>
              <a:t>fully </a:t>
            </a:r>
            <a:r>
              <a:rPr lang="en-US" dirty="0" smtClean="0"/>
              <a:t>overlapped OFDM symbols are then mostly interfered and the performance is dominated by those symbols.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For simplicity, propose to use 1 (e.g. the first) fully overlapped OFDM symbol for SINR calculation in each event.</a:t>
            </a:r>
          </a:p>
          <a:p>
            <a:pPr lvl="1"/>
            <a:r>
              <a:rPr lang="en-US" dirty="0" smtClean="0"/>
              <a:t>Assume signals are synchronous on OFDM symbol boundaries with in each event.</a:t>
            </a:r>
          </a:p>
          <a:p>
            <a:pPr lvl="1"/>
            <a:r>
              <a:rPr lang="en-US" dirty="0" smtClean="0"/>
              <a:t>Ignore the complicated modeling of ISI/ICI in the received interfering signals.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Proposed Text Change in [1]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3200400" y="1293813"/>
          <a:ext cx="5356225" cy="4976812"/>
        </p:xfrm>
        <a:graphic>
          <a:graphicData uri="http://schemas.openxmlformats.org/presentationml/2006/ole">
            <p:oleObj spid="_x0000_s10243" name="Document" r:id="rId3" imgW="6864757" imgH="6381590" progId="Word.Document.12">
              <p:embed/>
            </p:oleObj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2590800" cy="1219200"/>
          </a:xfrm>
        </p:spPr>
        <p:txBody>
          <a:bodyPr>
            <a:normAutofit/>
          </a:bodyPr>
          <a:lstStyle/>
          <a:p>
            <a:pPr marL="0" indent="6350">
              <a:buNone/>
            </a:pPr>
            <a:r>
              <a:rPr lang="en-US" sz="1400" dirty="0" smtClean="0"/>
              <a:t>Propose the text change in [1] regarding the modeling of the time-varying and asynchronous interference.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Proposed the simplified version of modeling of time-varying interference.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Proposed the modeling of asynchronous interference.</a:t>
            </a:r>
          </a:p>
          <a:p>
            <a:endParaRPr lang="en-US" dirty="0" smtClean="0"/>
          </a:p>
          <a:p>
            <a:r>
              <a:rPr lang="en-US" dirty="0" smtClean="0"/>
              <a:t>Proposed text change in [1] to complete the PHY abstraction procedure.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11-14-0571-03-00ax-evaluation-methodology</a:t>
            </a:r>
          </a:p>
          <a:p>
            <a:r>
              <a:rPr lang="en-US" dirty="0" smtClean="0"/>
              <a:t>[2] 11-14-1174-00-00ax-PHY-abstraction-for-time-varying-interference</a:t>
            </a:r>
          </a:p>
          <a:p>
            <a:r>
              <a:rPr lang="en-US" dirty="0" smtClean="0"/>
              <a:t>[3] 11-14-1418-01-00ax-further-study-of-time-varying-interference-and-phy-abstraction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4648200"/>
          </a:xfrm>
        </p:spPr>
        <p:txBody>
          <a:bodyPr/>
          <a:lstStyle/>
          <a:p>
            <a:r>
              <a:rPr lang="en-US" sz="1600" dirty="0" smtClean="0"/>
              <a:t>Do you support to update the PHY abstraction procedure in [1] to: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676400" y="1828800"/>
          <a:ext cx="4907403" cy="4572000"/>
        </p:xfrm>
        <a:graphic>
          <a:graphicData uri="http://schemas.openxmlformats.org/presentationml/2006/ole">
            <p:oleObj spid="_x0000_s28674" name="Document" r:id="rId3" imgW="6864757" imgH="6383389" progId="Word.Documen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IEEE802.11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 template</Template>
  <TotalTime>4698</TotalTime>
  <Words>433</Words>
  <Application>Microsoft Office PowerPoint</Application>
  <PresentationFormat>On-screen Show (4:3)</PresentationFormat>
  <Paragraphs>63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IEEE802.11 template</vt:lpstr>
      <vt:lpstr>Equation</vt:lpstr>
      <vt:lpstr>Microsoft Office Word Document</vt:lpstr>
      <vt:lpstr>Text Update on PHY Abstraction and SP</vt:lpstr>
      <vt:lpstr>Discussion on Time-Varying Interference Modeling PHY Abstraction  </vt:lpstr>
      <vt:lpstr>Further Discussions on Modeling of Non-overlapped OFDM Symbols</vt:lpstr>
      <vt:lpstr>Proposed Text Change in [1]</vt:lpstr>
      <vt:lpstr>Conclusion</vt:lpstr>
      <vt:lpstr>Reference</vt:lpstr>
      <vt:lpstr>Straw Poll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Abstraction for HEW System Level Simulation</dc:title>
  <dc:creator>Yakun Sun</dc:creator>
  <cp:lastModifiedBy>Yakun Sun</cp:lastModifiedBy>
  <cp:revision>137</cp:revision>
  <cp:lastPrinted>2010-12-20T20:45:24Z</cp:lastPrinted>
  <dcterms:created xsi:type="dcterms:W3CDTF">2014-01-14T02:35:55Z</dcterms:created>
  <dcterms:modified xsi:type="dcterms:W3CDTF">2015-01-12T06:11:42Z</dcterms:modified>
</cp:coreProperties>
</file>