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5" r:id="rId3"/>
    <p:sldId id="266" r:id="rId4"/>
    <p:sldId id="267" r:id="rId5"/>
    <p:sldId id="283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80" r:id="rId16"/>
    <p:sldId id="281" r:id="rId17"/>
    <p:sldId id="282" r:id="rId18"/>
    <p:sldId id="284" r:id="rId19"/>
    <p:sldId id="285" r:id="rId20"/>
    <p:sldId id="286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6929" autoAdjust="0"/>
  </p:normalViewPr>
  <p:slideViewPr>
    <p:cSldViewPr>
      <p:cViewPr varScale="1">
        <p:scale>
          <a:sx n="88" d="100"/>
          <a:sy n="88" d="100"/>
        </p:scale>
        <p:origin x="1243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87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16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256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646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0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663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375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40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60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45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17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727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26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01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16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68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51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ko-KR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2015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802.11-15/0091r1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UL-OFDMA procedure in IEEE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641635"/>
              </p:ext>
            </p:extLst>
          </p:nvPr>
        </p:nvGraphicFramePr>
        <p:xfrm>
          <a:off x="514350" y="2281238"/>
          <a:ext cx="8072438" cy="2690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5" imgW="8253180" imgH="2747513" progId="Word.Document.8">
                  <p:embed/>
                </p:oleObj>
              </mc:Choice>
              <mc:Fallback>
                <p:oleObj name="Document" r:id="rId5" imgW="8253180" imgH="274751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72438" cy="2690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ACK procedure using common ACK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01008"/>
            <a:ext cx="7770813" cy="2593405"/>
          </a:xfrm>
        </p:spPr>
        <p:txBody>
          <a:bodyPr/>
          <a:lstStyle/>
          <a:p>
            <a:r>
              <a:rPr lang="en-US" altLang="ko-KR" dirty="0"/>
              <a:t>Sub-channel based ACK </a:t>
            </a:r>
          </a:p>
          <a:p>
            <a:pPr lvl="1"/>
            <a:r>
              <a:rPr lang="en-US" altLang="ko-KR" dirty="0" smtClean="0"/>
              <a:t>Acknowledgement of received data</a:t>
            </a:r>
          </a:p>
          <a:p>
            <a:r>
              <a:rPr lang="en-US" altLang="ko-KR" dirty="0" smtClean="0"/>
              <a:t>Common ACK</a:t>
            </a:r>
          </a:p>
          <a:p>
            <a:pPr lvl="1"/>
            <a:r>
              <a:rPr lang="en-US" altLang="ko-KR" dirty="0" smtClean="0"/>
              <a:t>Preventing legacy STAs from waiting for EIFS </a:t>
            </a:r>
          </a:p>
          <a:p>
            <a:pPr lvl="1"/>
            <a:r>
              <a:rPr lang="en-US" altLang="ko-KR" dirty="0" smtClean="0"/>
              <a:t>Identical waveform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6170" y="1751013"/>
            <a:ext cx="4006272" cy="1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094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UL-OFDMA in wideband operation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dense OBSS environment</a:t>
            </a:r>
          </a:p>
          <a:p>
            <a:pPr lvl="1"/>
            <a:r>
              <a:rPr lang="en-US" altLang="ko-KR" dirty="0" smtClean="0"/>
              <a:t>STAs might belong to different OBSSs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AP initiates UL-OFDMA after CCA</a:t>
            </a:r>
          </a:p>
          <a:p>
            <a:pPr lvl="1"/>
            <a:r>
              <a:rPr lang="en-US" altLang="ko-KR" dirty="0" smtClean="0"/>
              <a:t>The snapshot of CCA results </a:t>
            </a:r>
            <a:br>
              <a:rPr lang="en-US" altLang="ko-KR" dirty="0" smtClean="0"/>
            </a:br>
            <a:r>
              <a:rPr lang="en-US" altLang="ko-KR" dirty="0" smtClean="0"/>
              <a:t>could be different from each other</a:t>
            </a:r>
          </a:p>
          <a:p>
            <a:pPr lvl="1"/>
            <a:r>
              <a:rPr lang="en-US" altLang="ko-KR" dirty="0" smtClean="0"/>
              <a:t>Channel availability</a:t>
            </a:r>
          </a:p>
          <a:p>
            <a:pPr lvl="1"/>
            <a:r>
              <a:rPr lang="en-US" altLang="ko-KR" dirty="0" smtClean="0"/>
              <a:t>Which band should be assigned to</a:t>
            </a:r>
            <a:br>
              <a:rPr lang="en-US" altLang="ko-KR" dirty="0" smtClean="0"/>
            </a:br>
            <a:r>
              <a:rPr lang="en-US" altLang="ko-KR" dirty="0" smtClean="0"/>
              <a:t>which STAs?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6550" t="6849" r="14593" b="9828"/>
          <a:stretch/>
        </p:blipFill>
        <p:spPr>
          <a:xfrm>
            <a:off x="5524462" y="2359000"/>
            <a:ext cx="3512034" cy="351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21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UL-OFDMA in wideband operation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73216"/>
            <a:ext cx="7770813" cy="1008112"/>
          </a:xfrm>
        </p:spPr>
        <p:txBody>
          <a:bodyPr/>
          <a:lstStyle/>
          <a:p>
            <a:r>
              <a:rPr lang="en-US" altLang="ko-KR" sz="1800" dirty="0" smtClean="0"/>
              <a:t>STAs should inform AP of both their buffer status and channel availability</a:t>
            </a:r>
          </a:p>
          <a:p>
            <a:r>
              <a:rPr lang="en-US" altLang="ko-KR" sz="1800" dirty="0" smtClean="0"/>
              <a:t>Channel availability feedback might also introduce massive overhead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225" y="1888254"/>
            <a:ext cx="3794275" cy="295205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0" y="1484784"/>
            <a:ext cx="3731604" cy="385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8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Code based access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Pseudo random code</a:t>
            </a:r>
          </a:p>
          <a:p>
            <a:pPr lvl="1"/>
            <a:r>
              <a:rPr lang="en-US" altLang="ko-KR" sz="1600" dirty="0" smtClean="0"/>
              <a:t>Enhancing </a:t>
            </a:r>
            <a:r>
              <a:rPr lang="en-US" altLang="ko-KR" sz="1600" dirty="0"/>
              <a:t>CSMA/CA performance via introducing code based contention </a:t>
            </a:r>
            <a:r>
              <a:rPr lang="en-US" altLang="ko-KR" sz="1600" dirty="0" smtClean="0"/>
              <a:t>mechanism[9], [10]</a:t>
            </a:r>
          </a:p>
          <a:p>
            <a:pPr lvl="1"/>
            <a:r>
              <a:rPr lang="en-US" altLang="ko-KR" sz="1600" dirty="0" smtClean="0"/>
              <a:t>PRACH, PUCCH, PUSCH in LTE</a:t>
            </a:r>
          </a:p>
          <a:p>
            <a:pPr lvl="1"/>
            <a:r>
              <a:rPr lang="en-US" altLang="ko-KR" sz="1600" dirty="0" smtClean="0"/>
              <a:t>CAZAC sequence (</a:t>
            </a:r>
            <a:r>
              <a:rPr lang="en-US" altLang="ko-KR" sz="1600" dirty="0" err="1" smtClean="0"/>
              <a:t>Zadoff-chu</a:t>
            </a:r>
            <a:r>
              <a:rPr lang="en-US" altLang="ko-KR" sz="1600" dirty="0"/>
              <a:t>)</a:t>
            </a: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r>
              <a:rPr lang="en-US" altLang="ko-KR" sz="1800" dirty="0"/>
              <a:t>Code access could play a role both for </a:t>
            </a:r>
            <a:r>
              <a:rPr lang="en-US" altLang="ko-KR" sz="1800" dirty="0" smtClean="0"/>
              <a:t>channel availability </a:t>
            </a:r>
            <a:r>
              <a:rPr lang="en-US" altLang="ko-KR" sz="1800" dirty="0"/>
              <a:t>feedback and buffer status indication </a:t>
            </a:r>
          </a:p>
          <a:p>
            <a:pPr lvl="1"/>
            <a:r>
              <a:rPr lang="en-US" altLang="ko-KR" sz="1400" dirty="0"/>
              <a:t>Every 11ax STA that has uplink data simultaneously sends a chosen code to clear-assessed channels after CTS-to-STA group</a:t>
            </a:r>
          </a:p>
          <a:p>
            <a:pPr lvl="1"/>
            <a:endParaRPr lang="ko-KR" altLang="en-US" sz="1400" dirty="0"/>
          </a:p>
          <a:p>
            <a:r>
              <a:rPr lang="en-US" altLang="ko-KR" sz="1800" dirty="0" smtClean="0"/>
              <a:t>Code assignment</a:t>
            </a:r>
          </a:p>
          <a:p>
            <a:pPr lvl="1"/>
            <a:r>
              <a:rPr lang="en-US" altLang="ko-KR" sz="1600" dirty="0" smtClean="0"/>
              <a:t>Randomly chosen from code set</a:t>
            </a:r>
          </a:p>
          <a:p>
            <a:pPr lvl="1"/>
            <a:r>
              <a:rPr lang="en-US" altLang="ko-KR" sz="1600" dirty="0" smtClean="0"/>
              <a:t>Unique code for each STA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4990145"/>
            <a:ext cx="2779889" cy="129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92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Comparison of channel availability feedback</a:t>
            </a:r>
            <a:endParaRPr lang="ko-KR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7979" y="1736637"/>
            <a:ext cx="3462654" cy="3366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2132013"/>
            <a:ext cx="6048672" cy="429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847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Expected form of </a:t>
            </a:r>
            <a:r>
              <a:rPr lang="en-US" altLang="ko-KR" dirty="0" smtClean="0"/>
              <a:t>UL-OFDMA procedure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0088" y="1981200"/>
            <a:ext cx="501042" cy="30923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8435" y="1981200"/>
            <a:ext cx="5181742" cy="416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437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</a:t>
            </a:r>
            <a:r>
              <a:rPr lang="en-US" altLang="ko-KR" sz="2000" dirty="0" smtClean="0"/>
              <a:t>we discussed issues </a:t>
            </a:r>
            <a:r>
              <a:rPr lang="en-US" altLang="ko-KR" sz="2000" dirty="0"/>
              <a:t>on UL-OFDMA procedure in 802.11ax, as well as possible </a:t>
            </a:r>
            <a:r>
              <a:rPr lang="en-US" altLang="ko-KR" sz="2000" dirty="0" smtClean="0"/>
              <a:t>solutions</a:t>
            </a:r>
          </a:p>
          <a:p>
            <a:r>
              <a:rPr lang="en-US" altLang="ko-KR" sz="2000" dirty="0" smtClean="0"/>
              <a:t>UL-OFDMA might cause massive control overhead, and unstable transmission protection</a:t>
            </a:r>
          </a:p>
          <a:p>
            <a:pPr lvl="1"/>
            <a:r>
              <a:rPr lang="en-US" altLang="ko-KR" sz="1800" dirty="0" smtClean="0"/>
              <a:t>Due to lack of multiple transmission control mechanism</a:t>
            </a:r>
          </a:p>
          <a:p>
            <a:pPr lvl="1"/>
            <a:r>
              <a:rPr lang="en-US" altLang="ko-KR" sz="1800" dirty="0" smtClean="0"/>
              <a:t>Developments or modifications on Scheduling, NAV setting, ACK procedure, channel availability feedback are necessary</a:t>
            </a:r>
          </a:p>
          <a:p>
            <a:r>
              <a:rPr lang="en-US" altLang="ko-KR" sz="2000" dirty="0" smtClean="0"/>
              <a:t>We introduced several possible solutions to the discussed issues</a:t>
            </a:r>
          </a:p>
          <a:p>
            <a:pPr lvl="1"/>
            <a:r>
              <a:rPr lang="en-US" altLang="ko-KR" sz="1600" dirty="0" smtClean="0"/>
              <a:t>Common CTS/ACK(identical wave form) transmission </a:t>
            </a:r>
          </a:p>
          <a:p>
            <a:pPr lvl="2"/>
            <a:r>
              <a:rPr lang="en-US" altLang="ko-KR" sz="1400" dirty="0" smtClean="0"/>
              <a:t>NAV setting, ACK procedure</a:t>
            </a:r>
          </a:p>
          <a:p>
            <a:pPr lvl="1"/>
            <a:r>
              <a:rPr lang="en-US" altLang="ko-KR" sz="1600" dirty="0"/>
              <a:t>C</a:t>
            </a:r>
            <a:r>
              <a:rPr lang="en-US" altLang="ko-KR" sz="1600" dirty="0" smtClean="0"/>
              <a:t>ode based access </a:t>
            </a:r>
          </a:p>
          <a:p>
            <a:pPr lvl="2"/>
            <a:r>
              <a:rPr lang="en-US" altLang="ko-KR" sz="1400" dirty="0" smtClean="0"/>
              <a:t>Scheduling, CCA feedback</a:t>
            </a:r>
            <a:endParaRPr lang="ko-KR" alt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727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0" dirty="0" smtClean="0"/>
              <a:t>[1][14/1453/r2] </a:t>
            </a:r>
            <a:r>
              <a:rPr lang="en-US" sz="1800" b="0" dirty="0"/>
              <a:t>Spec Framework Proposal</a:t>
            </a:r>
            <a:endParaRPr lang="en-US" altLang="ko-KR" sz="1800" b="0" dirty="0" smtClean="0"/>
          </a:p>
          <a:p>
            <a:r>
              <a:rPr lang="en-US" altLang="ko-KR" sz="1800" b="0" dirty="0" smtClean="0"/>
              <a:t>[2][14/1447/r1] </a:t>
            </a:r>
            <a:r>
              <a:rPr lang="en-US" sz="1800" b="0" dirty="0"/>
              <a:t>Proposed Spec Framework Document for 11ax considering potential tech features</a:t>
            </a:r>
            <a:endParaRPr lang="en-US" altLang="ko-KR" sz="1800" b="0" dirty="0" smtClean="0"/>
          </a:p>
          <a:p>
            <a:r>
              <a:rPr lang="en-US" altLang="ko-KR" sz="1800" b="0" dirty="0" smtClean="0"/>
              <a:t>[3][14/1431/</a:t>
            </a:r>
            <a:r>
              <a:rPr lang="en-US" sz="1800" b="0" dirty="0"/>
              <a:t>r1] Issues on </a:t>
            </a:r>
            <a:r>
              <a:rPr lang="en-US" sz="1800" b="0" dirty="0" smtClean="0"/>
              <a:t>UL-OFDMA</a:t>
            </a:r>
            <a:endParaRPr lang="en-US" altLang="ko-KR" sz="1800" b="0" dirty="0" smtClean="0"/>
          </a:p>
          <a:p>
            <a:r>
              <a:rPr lang="en-US" altLang="ko-KR" sz="1800" b="0" dirty="0" smtClean="0"/>
              <a:t>[4][14/1446/r0</a:t>
            </a:r>
            <a:r>
              <a:rPr lang="en-US" altLang="ko-KR" sz="1800" b="0" dirty="0"/>
              <a:t>] Analysis of frequency and power requirements for UL-OFDMA</a:t>
            </a:r>
            <a:endParaRPr lang="en-US" altLang="ko-KR" sz="1800" b="0" dirty="0" smtClean="0"/>
          </a:p>
          <a:p>
            <a:r>
              <a:rPr lang="en-US" altLang="ko-KR" sz="1800" b="0" dirty="0" smtClean="0"/>
              <a:t>[5][14/0802/r0] </a:t>
            </a:r>
            <a:r>
              <a:rPr lang="en-US" sz="1800" b="0" dirty="0"/>
              <a:t>Consideration on UL MU transmission</a:t>
            </a:r>
            <a:endParaRPr lang="en-US" altLang="ko-KR" sz="1800" b="0" dirty="0" smtClean="0"/>
          </a:p>
          <a:p>
            <a:r>
              <a:rPr lang="en-US" altLang="ko-KR" sz="1800" b="0" dirty="0" smtClean="0"/>
              <a:t>[6][14/1190/r2] </a:t>
            </a:r>
            <a:r>
              <a:rPr lang="en-US" altLang="ko-KR" sz="1800" b="0" dirty="0"/>
              <a:t>Frame Exchange Control for Uplink Multi-user transmission </a:t>
            </a:r>
            <a:endParaRPr lang="en-US" altLang="ko-KR" sz="1800" b="0" dirty="0" smtClean="0"/>
          </a:p>
          <a:p>
            <a:r>
              <a:rPr lang="en-US" altLang="ko-KR" sz="1800" b="0" dirty="0" smtClean="0"/>
              <a:t>[7][14/1232/r1] </a:t>
            </a:r>
            <a:r>
              <a:rPr lang="it-IT" altLang="ko-KR" sz="1800" b="0" dirty="0"/>
              <a:t>On Multi-STA Aggregation Mechanism in 11ax</a:t>
            </a:r>
            <a:endParaRPr lang="en-US" altLang="ko-KR" sz="1800" b="0" dirty="0" smtClean="0"/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[8][14/1211/r0] </a:t>
            </a:r>
            <a:r>
              <a:rPr lang="en-US" sz="1800" dirty="0" err="1"/>
              <a:t>Ack</a:t>
            </a:r>
            <a:r>
              <a:rPr lang="en-US" sz="1800" dirty="0"/>
              <a:t> Procedure for OFDMA</a:t>
            </a:r>
            <a:endParaRPr lang="en-US" altLang="ko-KR" sz="1800" dirty="0" smtClean="0"/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[9][14/0616/r0] </a:t>
            </a:r>
            <a:r>
              <a:rPr lang="en-US" sz="1800" dirty="0"/>
              <a:t>CSMA/CA enhancements</a:t>
            </a:r>
            <a:endParaRPr lang="en-US" altLang="ko-KR" sz="1800" dirty="0" smtClean="0"/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[10][14/1681/r1] </a:t>
            </a:r>
            <a:r>
              <a:rPr lang="en-US" sz="1800" dirty="0"/>
              <a:t>802.11 </a:t>
            </a:r>
            <a:r>
              <a:rPr lang="en-US" sz="1800" dirty="0" err="1"/>
              <a:t>Tgax</a:t>
            </a:r>
            <a:r>
              <a:rPr lang="en-US" sz="1800" dirty="0"/>
              <a:t> PHY Frame Structure Discussion for Enabling New Contention Mechanism</a:t>
            </a:r>
            <a:endParaRPr lang="ko-KR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742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</a:t>
            </a:r>
            <a:r>
              <a:rPr lang="en-GB" altLang="ko-KR" dirty="0"/>
              <a:t>you agree to add to the TG Specification Framework:</a:t>
            </a:r>
          </a:p>
          <a:p>
            <a:pPr lvl="0">
              <a:buNone/>
            </a:pPr>
            <a:r>
              <a:rPr lang="en-US" altLang="zh-CN" dirty="0" smtClean="0"/>
              <a:t>     </a:t>
            </a:r>
            <a:r>
              <a:rPr lang="en-US" altLang="zh-CN" dirty="0" err="1" smtClean="0"/>
              <a:t>x.y.z</a:t>
            </a:r>
            <a:r>
              <a:rPr lang="en-US" altLang="zh-CN" dirty="0" smtClean="0"/>
              <a:t> </a:t>
            </a:r>
            <a:r>
              <a:rPr lang="en-GB" altLang="zh-CN" i="1" dirty="0" smtClean="0"/>
              <a:t>AP shall indicate UL </a:t>
            </a:r>
            <a:r>
              <a:rPr lang="en-US" altLang="zh-CN" i="1" dirty="0" smtClean="0"/>
              <a:t>OFDMA initiation. </a:t>
            </a:r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lvl="0"/>
            <a:r>
              <a:rPr lang="en-GB" altLang="zh-CN" dirty="0"/>
              <a:t>Y</a:t>
            </a:r>
          </a:p>
          <a:p>
            <a:pPr lvl="0"/>
            <a:r>
              <a:rPr lang="en-GB" altLang="zh-CN" dirty="0"/>
              <a:t>N</a:t>
            </a:r>
          </a:p>
          <a:p>
            <a:pPr lvl="0"/>
            <a:r>
              <a:rPr lang="en-GB" altLang="zh-CN" dirty="0"/>
              <a:t>ABS</a:t>
            </a:r>
            <a:endParaRPr lang="zh-CN" altLang="zh-CN" dirty="0"/>
          </a:p>
          <a:p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513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</a:t>
            </a:r>
            <a:r>
              <a:rPr lang="en-GB" altLang="ko-KR" dirty="0"/>
              <a:t>you agree to add to the TG Specification Framework:</a:t>
            </a:r>
          </a:p>
          <a:p>
            <a:pPr lvl="0">
              <a:buNone/>
            </a:pPr>
            <a:r>
              <a:rPr lang="en-US" altLang="zh-CN" dirty="0" smtClean="0"/>
              <a:t>     </a:t>
            </a:r>
            <a:r>
              <a:rPr lang="en-US" altLang="zh-CN" dirty="0" err="1" smtClean="0"/>
              <a:t>x.y.z</a:t>
            </a:r>
            <a:r>
              <a:rPr lang="en-US" altLang="zh-CN" dirty="0" smtClean="0"/>
              <a:t> </a:t>
            </a:r>
            <a:r>
              <a:rPr lang="en-GB" altLang="zh-CN" i="1" dirty="0" smtClean="0"/>
              <a:t>UL OFDMA uplink channels shall be allocated considering </a:t>
            </a:r>
            <a:r>
              <a:rPr lang="en-US" altLang="zh-CN" i="1" dirty="0" smtClean="0"/>
              <a:t>STAs’ channel status. </a:t>
            </a:r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lvl="0"/>
            <a:r>
              <a:rPr lang="en-GB" altLang="zh-CN" dirty="0"/>
              <a:t>Y</a:t>
            </a:r>
          </a:p>
          <a:p>
            <a:pPr lvl="0"/>
            <a:r>
              <a:rPr lang="en-GB" altLang="zh-CN" dirty="0"/>
              <a:t>N</a:t>
            </a:r>
          </a:p>
          <a:p>
            <a:pPr lvl="0"/>
            <a:r>
              <a:rPr lang="en-GB" altLang="zh-CN" dirty="0"/>
              <a:t>ABS</a:t>
            </a:r>
            <a:endParaRPr lang="zh-CN" altLang="zh-CN" dirty="0"/>
          </a:p>
          <a:p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845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Introduction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UL-OFDMA is included in Spec Framework Document for </a:t>
            </a:r>
            <a:r>
              <a:rPr lang="en-US" altLang="ko-KR" sz="1800" dirty="0" smtClean="0"/>
              <a:t>11ax [1],[2]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UL-OFDMA is a key enabling technique to meet the requirement of  throughput enhancement</a:t>
            </a:r>
          </a:p>
          <a:p>
            <a:pPr lvl="1"/>
            <a:r>
              <a:rPr lang="en-US" altLang="ko-KR" sz="1600" dirty="0" smtClean="0"/>
              <a:t>Number of problem statement and solutions have been discussed in </a:t>
            </a:r>
            <a:r>
              <a:rPr lang="en-US" altLang="ko-KR" sz="1600" dirty="0" err="1" smtClean="0"/>
              <a:t>TGax</a:t>
            </a:r>
            <a:r>
              <a:rPr lang="en-US" altLang="ko-KR" sz="1600" dirty="0" smtClean="0"/>
              <a:t> [3], [4], [5], [6], [7]</a:t>
            </a:r>
            <a:endParaRPr lang="ko-KR" altLang="en-US" sz="1600" dirty="0"/>
          </a:p>
          <a:p>
            <a:pPr marL="0" indent="0">
              <a:buNone/>
            </a:pPr>
            <a:endParaRPr lang="ko-KR" altLang="en-US" sz="1800" dirty="0"/>
          </a:p>
          <a:p>
            <a:r>
              <a:rPr lang="en-US" altLang="ko-KR" sz="1800" dirty="0" smtClean="0"/>
              <a:t>11ax is aiming to enhance the </a:t>
            </a:r>
            <a:r>
              <a:rPr lang="en-US" altLang="ko-KR" sz="1800" dirty="0"/>
              <a:t>spectral efficiency</a:t>
            </a:r>
          </a:p>
          <a:p>
            <a:pPr lvl="1"/>
            <a:r>
              <a:rPr lang="en-US" altLang="ko-KR" sz="1600" dirty="0"/>
              <a:t>Finer granularity of bandwidth usage (2.5/5 MHz BW)</a:t>
            </a:r>
          </a:p>
          <a:p>
            <a:pPr lvl="1"/>
            <a:r>
              <a:rPr lang="en-US" altLang="ko-KR" sz="1600" dirty="0"/>
              <a:t>Aggressive wideband </a:t>
            </a:r>
            <a:r>
              <a:rPr lang="en-US" altLang="ko-KR" sz="1600" dirty="0" smtClean="0"/>
              <a:t>operation</a:t>
            </a:r>
          </a:p>
          <a:p>
            <a:endParaRPr lang="en-US" altLang="ko-KR" sz="1600" dirty="0"/>
          </a:p>
          <a:p>
            <a:r>
              <a:rPr lang="en-US" altLang="ko-KR" sz="1800" dirty="0" smtClean="0"/>
              <a:t>In this contribution, issues on UL-OFDMA procedure in 802.11ax, as well as possible solutions will be discussed</a:t>
            </a:r>
          </a:p>
          <a:p>
            <a:pPr lvl="1"/>
            <a:r>
              <a:rPr lang="en-US" altLang="ko-KR" sz="1600" dirty="0" smtClean="0"/>
              <a:t>With finer sub-channels, wideband operation, dense OBSS environment</a:t>
            </a:r>
            <a:endParaRPr lang="en-US" altLang="ko-KR" sz="1600" dirty="0"/>
          </a:p>
          <a:p>
            <a:endParaRPr lang="ko-KR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05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</a:t>
            </a:r>
            <a:r>
              <a:rPr lang="en-GB" altLang="ko-KR" dirty="0"/>
              <a:t>you agree to add to the TG Specification Framework:</a:t>
            </a:r>
          </a:p>
          <a:p>
            <a:pPr lvl="0">
              <a:buNone/>
            </a:pPr>
            <a:r>
              <a:rPr lang="en-US" altLang="zh-CN" dirty="0" smtClean="0"/>
              <a:t>     </a:t>
            </a:r>
            <a:r>
              <a:rPr lang="en-US" altLang="zh-CN" dirty="0" err="1" smtClean="0"/>
              <a:t>x.y.z</a:t>
            </a:r>
            <a:r>
              <a:rPr lang="en-US" altLang="zh-CN" dirty="0" smtClean="0"/>
              <a:t> </a:t>
            </a:r>
            <a:r>
              <a:rPr lang="en-GB" altLang="zh-CN" i="1" dirty="0"/>
              <a:t>U</a:t>
            </a:r>
            <a:r>
              <a:rPr lang="en-GB" altLang="zh-CN" i="1" dirty="0" smtClean="0"/>
              <a:t>L </a:t>
            </a:r>
            <a:r>
              <a:rPr lang="en-US" altLang="zh-CN" i="1" dirty="0" smtClean="0"/>
              <a:t>OFDMA shall provide NAV setting mechanism for allocated channels.</a:t>
            </a:r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lvl="0"/>
            <a:r>
              <a:rPr lang="en-GB" altLang="zh-CN" dirty="0"/>
              <a:t>Y</a:t>
            </a:r>
          </a:p>
          <a:p>
            <a:pPr lvl="0"/>
            <a:r>
              <a:rPr lang="en-GB" altLang="zh-CN" dirty="0"/>
              <a:t>N</a:t>
            </a:r>
          </a:p>
          <a:p>
            <a:pPr lvl="0"/>
            <a:r>
              <a:rPr lang="en-GB" altLang="zh-CN" dirty="0"/>
              <a:t>ABS</a:t>
            </a:r>
            <a:endParaRPr lang="zh-CN" altLang="zh-CN" dirty="0"/>
          </a:p>
          <a:p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67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Issues on UL-OFDMA in 802.11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lack of multiple </a:t>
            </a:r>
            <a:r>
              <a:rPr lang="en-US" altLang="ko-KR" dirty="0" smtClean="0"/>
              <a:t>transmission </a:t>
            </a:r>
            <a:r>
              <a:rPr lang="en-US" altLang="ko-KR" dirty="0"/>
              <a:t>control </a:t>
            </a:r>
            <a:r>
              <a:rPr lang="en-US" altLang="ko-KR" dirty="0" smtClean="0"/>
              <a:t>mechanism</a:t>
            </a:r>
          </a:p>
          <a:p>
            <a:pPr lvl="1"/>
            <a:r>
              <a:rPr lang="en-US" altLang="ko-KR" dirty="0" smtClean="0"/>
              <a:t>When </a:t>
            </a:r>
            <a:r>
              <a:rPr lang="en-US" altLang="ko-KR" dirty="0"/>
              <a:t>and who to initiate UL-OFDMA?</a:t>
            </a:r>
          </a:p>
          <a:p>
            <a:pPr lvl="1"/>
            <a:r>
              <a:rPr lang="en-US" altLang="ko-KR" dirty="0"/>
              <a:t>Which STA to participate or to be selected?</a:t>
            </a:r>
          </a:p>
          <a:p>
            <a:pPr lvl="2"/>
            <a:r>
              <a:rPr lang="en-US" altLang="ko-KR" dirty="0"/>
              <a:t>Scheduling </a:t>
            </a:r>
          </a:p>
          <a:p>
            <a:pPr lvl="1"/>
            <a:r>
              <a:rPr lang="en-US" altLang="ko-KR" dirty="0"/>
              <a:t>How to </a:t>
            </a:r>
            <a:r>
              <a:rPr lang="en-US" altLang="ko-KR" dirty="0" smtClean="0"/>
              <a:t>protect data transmission(NAV) from </a:t>
            </a:r>
            <a:r>
              <a:rPr lang="en-US" altLang="ko-KR" dirty="0"/>
              <a:t>multiple </a:t>
            </a:r>
            <a:r>
              <a:rPr lang="en-US" altLang="ko-KR" dirty="0" smtClean="0"/>
              <a:t>groups of hidden nodes</a:t>
            </a:r>
            <a:endParaRPr lang="en-US" altLang="ko-KR" dirty="0"/>
          </a:p>
          <a:p>
            <a:pPr lvl="1"/>
            <a:r>
              <a:rPr lang="en-US" altLang="ko-KR" dirty="0"/>
              <a:t>How to finish the whole procedure</a:t>
            </a:r>
          </a:p>
          <a:p>
            <a:pPr lvl="2"/>
            <a:r>
              <a:rPr lang="en-US" altLang="ko-KR" dirty="0"/>
              <a:t>ACK </a:t>
            </a:r>
            <a:r>
              <a:rPr lang="en-US" altLang="ko-KR" dirty="0" smtClean="0"/>
              <a:t>procedure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How do we </a:t>
            </a:r>
            <a:r>
              <a:rPr lang="en-US" altLang="ko-KR" dirty="0" smtClean="0"/>
              <a:t>support </a:t>
            </a:r>
            <a:r>
              <a:rPr lang="en-US" altLang="ko-KR" dirty="0"/>
              <a:t>UL-OFMDA in wideband and dense OBSS </a:t>
            </a:r>
            <a:r>
              <a:rPr lang="en-US" altLang="ko-KR" dirty="0" smtClean="0"/>
              <a:t>environment?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72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When and who to initiate UL-OFDMA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Timing/power/frequency Synchronization</a:t>
            </a:r>
          </a:p>
          <a:p>
            <a:pPr lvl="1"/>
            <a:r>
              <a:rPr lang="en-US" altLang="ko-KR" sz="1800" dirty="0"/>
              <a:t>AP can calculate the timing/power/frequency differences among STAs</a:t>
            </a:r>
          </a:p>
          <a:p>
            <a:pPr marL="457200" lvl="1" indent="0">
              <a:buNone/>
            </a:pPr>
            <a:endParaRPr lang="en-US" altLang="ko-KR" sz="1800" dirty="0"/>
          </a:p>
          <a:p>
            <a:r>
              <a:rPr lang="en-US" altLang="ko-KR" sz="2000" dirty="0"/>
              <a:t>AP centralized initiation</a:t>
            </a:r>
          </a:p>
          <a:p>
            <a:pPr lvl="1"/>
            <a:r>
              <a:rPr lang="en-US" altLang="ko-KR" sz="1800" dirty="0"/>
              <a:t>AP indicates each STA to adjust time/frequency/power </a:t>
            </a:r>
            <a:r>
              <a:rPr lang="en-US" altLang="ko-KR" sz="1800" dirty="0" smtClean="0"/>
              <a:t>differences[5]</a:t>
            </a:r>
            <a:endParaRPr lang="en-US" altLang="ko-KR" sz="1800" dirty="0"/>
          </a:p>
          <a:p>
            <a:pPr lvl="1"/>
            <a:r>
              <a:rPr lang="en-US" altLang="ko-KR" sz="1800" dirty="0"/>
              <a:t>Trigger </a:t>
            </a:r>
            <a:r>
              <a:rPr lang="en-US" altLang="ko-KR" sz="1800" dirty="0" smtClean="0"/>
              <a:t>frame[3]</a:t>
            </a:r>
          </a:p>
          <a:p>
            <a:pPr lvl="1"/>
            <a:endParaRPr lang="en-US" altLang="ko-KR" sz="1800" dirty="0"/>
          </a:p>
          <a:p>
            <a:r>
              <a:rPr lang="en-US" altLang="ko-KR" sz="2000" dirty="0"/>
              <a:t>Periodic or </a:t>
            </a:r>
            <a:r>
              <a:rPr lang="en-US" altLang="ko-KR" sz="2000" dirty="0" smtClean="0"/>
              <a:t>scheduling</a:t>
            </a:r>
          </a:p>
          <a:p>
            <a:pPr lvl="1"/>
            <a:r>
              <a:rPr lang="en-US" altLang="ko-KR" sz="1800" dirty="0" smtClean="0"/>
              <a:t>Following beacon period</a:t>
            </a:r>
          </a:p>
          <a:p>
            <a:pPr lvl="1"/>
            <a:r>
              <a:rPr lang="en-US" altLang="ko-KR" sz="1800" dirty="0" smtClean="0"/>
              <a:t>Whenever scheduling status meets UL-OFDMA trigger condition</a:t>
            </a:r>
          </a:p>
          <a:p>
            <a:pPr lvl="1"/>
            <a:r>
              <a:rPr lang="en-US" altLang="ko-KR" sz="1800" dirty="0"/>
              <a:t>Depends on target situation, procedure </a:t>
            </a:r>
            <a:r>
              <a:rPr lang="en-US" altLang="ko-KR" sz="1800" dirty="0" smtClean="0"/>
              <a:t>development</a:t>
            </a:r>
            <a:endParaRPr lang="en-US" altLang="ko-K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21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Which STA to participate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752528"/>
          </a:xfrm>
        </p:spPr>
        <p:txBody>
          <a:bodyPr/>
          <a:lstStyle/>
          <a:p>
            <a:r>
              <a:rPr lang="en-US" altLang="ko-KR" sz="1800" dirty="0"/>
              <a:t>AP doesn’t have any information </a:t>
            </a:r>
            <a:r>
              <a:rPr lang="en-US" altLang="ko-KR" sz="1800" dirty="0" smtClean="0"/>
              <a:t>on </a:t>
            </a:r>
            <a:r>
              <a:rPr lang="en-US" altLang="ko-KR" sz="1800" dirty="0"/>
              <a:t>STAs’ buffer </a:t>
            </a:r>
            <a:r>
              <a:rPr lang="en-US" altLang="ko-KR" sz="1800" dirty="0" smtClean="0"/>
              <a:t>status</a:t>
            </a:r>
            <a:endParaRPr lang="en-US" altLang="ko-KR" sz="1400" dirty="0"/>
          </a:p>
          <a:p>
            <a:r>
              <a:rPr lang="en-US" altLang="ko-KR" sz="1800" dirty="0"/>
              <a:t>Conventional polling </a:t>
            </a:r>
            <a:r>
              <a:rPr lang="en-US" altLang="ko-KR" sz="1800" dirty="0" smtClean="0"/>
              <a:t>mechanism</a:t>
            </a:r>
          </a:p>
          <a:p>
            <a:endParaRPr lang="en-US" altLang="ko-KR" sz="18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Simple</a:t>
            </a:r>
            <a:r>
              <a:rPr lang="en-US" altLang="ko-KR" sz="1600" dirty="0"/>
              <a:t>, stable, rich </a:t>
            </a:r>
            <a:r>
              <a:rPr lang="en-US" altLang="ko-KR" sz="1600" dirty="0" smtClean="0"/>
              <a:t>information/Large overhead</a:t>
            </a:r>
            <a:endParaRPr lang="en-US" altLang="ko-KR" sz="1400" dirty="0" smtClean="0"/>
          </a:p>
          <a:p>
            <a:pPr lvl="1"/>
            <a:r>
              <a:rPr lang="en-US" altLang="ko-KR" sz="1600" dirty="0"/>
              <a:t>UL-request </a:t>
            </a:r>
            <a:r>
              <a:rPr lang="en-US" altLang="ko-KR" sz="1600" dirty="0" smtClean="0"/>
              <a:t>frame[3]</a:t>
            </a:r>
            <a:endParaRPr lang="en-US" altLang="ko-KR" sz="1600" dirty="0"/>
          </a:p>
          <a:p>
            <a:pPr lvl="2"/>
            <a:r>
              <a:rPr lang="en-US" altLang="ko-KR" sz="1600" dirty="0"/>
              <a:t>Each STA sends UL request frame independently to indicate its buffer status to </a:t>
            </a:r>
            <a:r>
              <a:rPr lang="en-US" altLang="ko-KR" sz="1600" dirty="0" smtClean="0"/>
              <a:t>AP</a:t>
            </a:r>
            <a:endParaRPr lang="en-US" altLang="ko-KR" sz="1100" dirty="0" smtClean="0"/>
          </a:p>
          <a:p>
            <a:r>
              <a:rPr lang="en-US" altLang="ko-KR" sz="1800" dirty="0"/>
              <a:t>Buffer status feedback</a:t>
            </a:r>
          </a:p>
          <a:p>
            <a:pPr lvl="1"/>
            <a:r>
              <a:rPr lang="en-US" altLang="ko-KR" sz="1600" dirty="0"/>
              <a:t>Buffer status indication with ongoing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/</a:t>
            </a:r>
            <a:r>
              <a:rPr lang="en-US" altLang="ko-KR" sz="1600" dirty="0" err="1"/>
              <a:t>rx</a:t>
            </a:r>
            <a:endParaRPr lang="en-US" altLang="ko-KR" sz="1600" dirty="0"/>
          </a:p>
          <a:p>
            <a:pPr lvl="2"/>
            <a:r>
              <a:rPr lang="en-US" altLang="ko-KR" sz="1400" dirty="0"/>
              <a:t>Reusing duplicated or reserved field of</a:t>
            </a:r>
            <a:r>
              <a:rPr lang="ko-KR" altLang="en-US" sz="1400" dirty="0"/>
              <a:t> </a:t>
            </a:r>
            <a:r>
              <a:rPr lang="en-US" altLang="ko-KR" sz="1400" dirty="0"/>
              <a:t>preamble/header</a:t>
            </a:r>
          </a:p>
          <a:p>
            <a:pPr lvl="3"/>
            <a:r>
              <a:rPr lang="en-US" altLang="ko-KR" sz="1200" dirty="0"/>
              <a:t>Ex) group ID, N</a:t>
            </a:r>
            <a:r>
              <a:rPr lang="en-US" altLang="ko-KR" sz="1200" baseline="-25000" dirty="0"/>
              <a:t>STS</a:t>
            </a:r>
            <a:r>
              <a:rPr lang="en-US" altLang="ko-KR" sz="1200" dirty="0"/>
              <a:t>, partial AID of UL transmission</a:t>
            </a:r>
          </a:p>
          <a:p>
            <a:pPr lvl="2"/>
            <a:r>
              <a:rPr lang="en-US" altLang="ko-KR" sz="1400" dirty="0"/>
              <a:t>More data, more fragment bit</a:t>
            </a:r>
          </a:p>
          <a:p>
            <a:pPr lvl="2"/>
            <a:r>
              <a:rPr lang="en-US" altLang="ko-KR" sz="1400" dirty="0" smtClean="0"/>
              <a:t>Less overhead / limited information</a:t>
            </a:r>
            <a:endParaRPr lang="ko-KR" alt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6688" y="2348880"/>
            <a:ext cx="6357680" cy="130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08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NAV Protection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Each STA has different </a:t>
            </a:r>
            <a:r>
              <a:rPr lang="en-US" altLang="ko-KR" dirty="0" smtClean="0"/>
              <a:t>hidden nodes group</a:t>
            </a:r>
            <a:endParaRPr lang="en-US" altLang="ko-KR" dirty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order to set NAV for every </a:t>
            </a:r>
            <a:r>
              <a:rPr lang="en-US" altLang="ko-KR" dirty="0" smtClean="0"/>
              <a:t>hidden nodes group, </a:t>
            </a:r>
            <a:r>
              <a:rPr lang="en-US" altLang="ko-KR" dirty="0"/>
              <a:t>each UL-</a:t>
            </a:r>
            <a:r>
              <a:rPr lang="en-US" altLang="ko-KR" dirty="0" err="1"/>
              <a:t>tx</a:t>
            </a:r>
            <a:r>
              <a:rPr lang="en-US" altLang="ko-KR" dirty="0"/>
              <a:t> STA must transmit at least one RTS or CTS</a:t>
            </a:r>
          </a:p>
          <a:p>
            <a:pPr lvl="1"/>
            <a:r>
              <a:rPr lang="en-US" altLang="ko-KR" dirty="0"/>
              <a:t>RTS/CTS with 802.11a format</a:t>
            </a:r>
          </a:p>
          <a:p>
            <a:pPr lvl="1"/>
            <a:r>
              <a:rPr lang="en-US" altLang="ko-KR" dirty="0"/>
              <a:t>Legacy STAs cannot read Data frame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3973408"/>
            <a:ext cx="3269939" cy="212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547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NAV Protection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Serial RTS </a:t>
            </a:r>
            <a:r>
              <a:rPr lang="en-US" altLang="ko-KR" dirty="0" smtClean="0"/>
              <a:t>transmission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	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Large overhead</a:t>
            </a:r>
          </a:p>
          <a:p>
            <a:pPr lvl="1"/>
            <a:r>
              <a:rPr lang="en-US" altLang="ko-KR" dirty="0" smtClean="0"/>
              <a:t>CTS </a:t>
            </a:r>
            <a:r>
              <a:rPr lang="en-US" altLang="ko-KR" dirty="0"/>
              <a:t>time out</a:t>
            </a:r>
          </a:p>
          <a:p>
            <a:pPr lvl="2"/>
            <a:r>
              <a:rPr lang="en-US" altLang="ko-KR" dirty="0"/>
              <a:t>Reset NAV if no PHY-</a:t>
            </a:r>
            <a:r>
              <a:rPr lang="en-US" altLang="ko-KR" dirty="0" err="1"/>
              <a:t>RXSTART.indication</a:t>
            </a:r>
            <a:r>
              <a:rPr lang="en-US" altLang="ko-KR" dirty="0"/>
              <a:t> with a duration of (2 × </a:t>
            </a:r>
            <a:r>
              <a:rPr lang="en-US" altLang="ko-KR" dirty="0" err="1"/>
              <a:t>aSIFSTime</a:t>
            </a:r>
            <a:r>
              <a:rPr lang="en-US" altLang="ko-KR" dirty="0"/>
              <a:t>) + (</a:t>
            </a:r>
            <a:r>
              <a:rPr lang="en-US" altLang="ko-KR" dirty="0" err="1"/>
              <a:t>CTS_Time</a:t>
            </a:r>
            <a:r>
              <a:rPr lang="en-US" altLang="ko-KR" dirty="0"/>
              <a:t>) + </a:t>
            </a:r>
            <a:r>
              <a:rPr lang="en-US" altLang="ko-KR" dirty="0" err="1"/>
              <a:t>aPHY</a:t>
            </a:r>
            <a:r>
              <a:rPr lang="en-US" altLang="ko-KR" dirty="0"/>
              <a:t>-RX-START-Delay + (2 × </a:t>
            </a:r>
            <a:r>
              <a:rPr lang="en-US" altLang="ko-KR" dirty="0" err="1"/>
              <a:t>aSlotTime</a:t>
            </a:r>
            <a:r>
              <a:rPr lang="en-US" altLang="ko-KR" dirty="0"/>
              <a:t>)</a:t>
            </a:r>
          </a:p>
          <a:p>
            <a:pPr lvl="2" latinLnBrk="0"/>
            <a:r>
              <a:rPr lang="en-US" dirty="0" smtClean="0"/>
              <a:t>The </a:t>
            </a:r>
            <a:r>
              <a:rPr lang="en-US" dirty="0"/>
              <a:t>hidden nodes group of STA1 won't receive any RXstart. </a:t>
            </a:r>
            <a:r>
              <a:rPr lang="en-US" dirty="0" smtClean="0"/>
              <a:t>indication </a:t>
            </a:r>
            <a:r>
              <a:rPr lang="en-US" dirty="0"/>
              <a:t>within the time limit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6458" y="1140925"/>
            <a:ext cx="2125880" cy="13789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2492896"/>
            <a:ext cx="6490618" cy="177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096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NAV setting using common CTS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09962"/>
            <a:ext cx="7770813" cy="2484451"/>
          </a:xfrm>
        </p:spPr>
        <p:txBody>
          <a:bodyPr/>
          <a:lstStyle/>
          <a:p>
            <a:r>
              <a:rPr lang="ko-KR" altLang="en-US" sz="1800" dirty="0" smtClean="0"/>
              <a:t>① </a:t>
            </a:r>
            <a:r>
              <a:rPr lang="en-US" altLang="ko-KR" sz="1800" dirty="0"/>
              <a:t>CTS-to-STA group</a:t>
            </a:r>
          </a:p>
          <a:p>
            <a:pPr lvl="1"/>
            <a:r>
              <a:rPr lang="en-US" altLang="ko-KR" sz="1600" dirty="0"/>
              <a:t>Using CTS to </a:t>
            </a:r>
            <a:r>
              <a:rPr lang="en-US" altLang="ko-KR" sz="1600" dirty="0" smtClean="0"/>
              <a:t>prevent hidden nodes group </a:t>
            </a:r>
            <a:r>
              <a:rPr lang="en-US" altLang="ko-KR" sz="1600" dirty="0"/>
              <a:t>from resetting </a:t>
            </a:r>
            <a:r>
              <a:rPr lang="en-US" altLang="ko-KR" sz="1600" dirty="0" smtClean="0"/>
              <a:t>NAV</a:t>
            </a:r>
          </a:p>
          <a:p>
            <a:pPr lvl="1"/>
            <a:r>
              <a:rPr lang="en-US" altLang="ko-KR" sz="1600" dirty="0"/>
              <a:t>CTS doesn’t have condition for resetting </a:t>
            </a:r>
            <a:r>
              <a:rPr lang="en-US" altLang="ko-KR" sz="1600" dirty="0" smtClean="0"/>
              <a:t>NAV</a:t>
            </a:r>
            <a:endParaRPr lang="en-US" altLang="ko-KR" sz="1600" dirty="0"/>
          </a:p>
          <a:p>
            <a:pPr lvl="1"/>
            <a:r>
              <a:rPr lang="en-US" altLang="ko-KR" sz="1600" dirty="0"/>
              <a:t>Assign a dedicated multicast address for 11ax UL-OFDMA</a:t>
            </a:r>
          </a:p>
          <a:p>
            <a:r>
              <a:rPr lang="ko-KR" altLang="en-US" sz="1800" dirty="0"/>
              <a:t>② </a:t>
            </a:r>
            <a:r>
              <a:rPr lang="en-US" altLang="ko-KR" sz="1800" dirty="0" smtClean="0"/>
              <a:t>Common CTS[3]</a:t>
            </a:r>
            <a:endParaRPr lang="en-US" altLang="ko-KR" sz="1800" dirty="0"/>
          </a:p>
          <a:p>
            <a:pPr lvl="1"/>
            <a:r>
              <a:rPr lang="en-US" altLang="ko-KR" sz="1600" dirty="0"/>
              <a:t>Every UL-OFDMA participants send CTS with identical waveform</a:t>
            </a:r>
          </a:p>
          <a:p>
            <a:pPr lvl="2"/>
            <a:r>
              <a:rPr lang="en-US" altLang="ko-KR" sz="1400" dirty="0" smtClean="0"/>
              <a:t>E.g., </a:t>
            </a:r>
            <a:r>
              <a:rPr lang="en-US" altLang="ko-KR" sz="1400" dirty="0"/>
              <a:t>DA: AP, SA: multicast address for 11ax UL-OFDMA</a:t>
            </a:r>
          </a:p>
          <a:p>
            <a:pPr lvl="1"/>
            <a:r>
              <a:rPr lang="en-US" altLang="ko-KR" sz="1600" dirty="0"/>
              <a:t>Resource allocation acknowledgement </a:t>
            </a:r>
            <a:r>
              <a:rPr lang="en-US" altLang="ko-KR" sz="1600" dirty="0" smtClean="0"/>
              <a:t>might follow</a:t>
            </a:r>
            <a:endParaRPr lang="en-US" altLang="ko-KR" sz="1600" dirty="0"/>
          </a:p>
          <a:p>
            <a:endParaRPr lang="ko-KR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430" y="1748661"/>
            <a:ext cx="6981751" cy="184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5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ACK procedure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Serial ACK transmission</a:t>
            </a:r>
          </a:p>
          <a:p>
            <a:pPr lvl="1"/>
            <a:r>
              <a:rPr lang="en-US" altLang="ko-KR" dirty="0" smtClean="0"/>
              <a:t>Large overhead</a:t>
            </a:r>
            <a:endParaRPr lang="en-US" altLang="ko-KR" dirty="0"/>
          </a:p>
          <a:p>
            <a:r>
              <a:rPr lang="en-US" altLang="ko-KR" dirty="0"/>
              <a:t>Sub-channel based ACK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Less overhead</a:t>
            </a:r>
          </a:p>
          <a:p>
            <a:pPr lvl="1"/>
            <a:r>
              <a:rPr lang="en-US" altLang="ko-KR" dirty="0" smtClean="0"/>
              <a:t>Unfairness between Legacy and ax STAs</a:t>
            </a:r>
          </a:p>
          <a:p>
            <a:pPr lvl="2"/>
            <a:r>
              <a:rPr lang="en-US" altLang="ko-KR" dirty="0" smtClean="0"/>
              <a:t>STA that received erroneous frame previously has to defer EIFS</a:t>
            </a:r>
          </a:p>
          <a:p>
            <a:pPr lvl="2"/>
            <a:r>
              <a:rPr lang="en-US" altLang="ko-KR" dirty="0"/>
              <a:t>The STA having the shorter EIFS parameter has the higher channel access </a:t>
            </a:r>
            <a:r>
              <a:rPr lang="en-US" altLang="ko-KR" dirty="0" smtClean="0"/>
              <a:t>probability[8]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University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772816"/>
            <a:ext cx="4290188" cy="14903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5875" y="1772816"/>
            <a:ext cx="3518063" cy="162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9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B6C67ED5-8155-4F5D-A81A-60809B5F2570}" vid="{D7E8AB66-5846-43DC-860D-F9BDCC2FA4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1804</TotalTime>
  <Words>1281</Words>
  <Application>Microsoft Office PowerPoint</Application>
  <PresentationFormat>On-screen Show (4:3)</PresentationFormat>
  <Paragraphs>290</Paragraphs>
  <Slides>20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MS Gothic</vt:lpstr>
      <vt:lpstr>맑은 고딕</vt:lpstr>
      <vt:lpstr>Arial</vt:lpstr>
      <vt:lpstr>Times New Roman</vt:lpstr>
      <vt:lpstr>Office Theme</vt:lpstr>
      <vt:lpstr>Document</vt:lpstr>
      <vt:lpstr>UL-OFDMA procedure in IEEE 802.11ax</vt:lpstr>
      <vt:lpstr>Introduction</vt:lpstr>
      <vt:lpstr>Issues on UL-OFDMA in 802.11</vt:lpstr>
      <vt:lpstr>When and who to initiate UL-OFDMA</vt:lpstr>
      <vt:lpstr>Which STA to participate</vt:lpstr>
      <vt:lpstr>NAV Protection</vt:lpstr>
      <vt:lpstr>NAV Protection</vt:lpstr>
      <vt:lpstr>NAV setting using common CTS</vt:lpstr>
      <vt:lpstr>ACK procedure</vt:lpstr>
      <vt:lpstr>ACK procedure using common ACK</vt:lpstr>
      <vt:lpstr>UL-OFDMA in wideband operation</vt:lpstr>
      <vt:lpstr>UL-OFDMA in wideband operation</vt:lpstr>
      <vt:lpstr>Code based access</vt:lpstr>
      <vt:lpstr>Comparison of channel availability feedback</vt:lpstr>
      <vt:lpstr>Expected form of UL-OFDMA procedure</vt:lpstr>
      <vt:lpstr>Conclusion</vt:lpstr>
      <vt:lpstr>Reference</vt:lpstr>
      <vt:lpstr>Straw Poll 1</vt:lpstr>
      <vt:lpstr>Straw Poll 2</vt:lpstr>
      <vt:lpstr>Straw Poll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Woojin Ahn</dc:creator>
  <cp:lastModifiedBy>Woojin Ahn</cp:lastModifiedBy>
  <cp:revision>66</cp:revision>
  <cp:lastPrinted>1601-01-01T00:00:00Z</cp:lastPrinted>
  <dcterms:created xsi:type="dcterms:W3CDTF">2015-01-08T17:27:12Z</dcterms:created>
  <dcterms:modified xsi:type="dcterms:W3CDTF">2015-01-13T19:25:52Z</dcterms:modified>
</cp:coreProperties>
</file>