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6" r:id="rId4"/>
    <p:sldId id="267" r:id="rId5"/>
    <p:sldId id="283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  <p:sldId id="28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>
      <p:cViewPr varScale="1">
        <p:scale>
          <a:sx n="62" d="100"/>
          <a:sy n="62" d="100"/>
        </p:scale>
        <p:origin x="72" y="79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2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January 2015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January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802.11-15/0091r0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UL-OFDMA </a:t>
            </a:r>
            <a:r>
              <a:rPr lang="en-GB" dirty="0" smtClean="0"/>
              <a:t>procedure in IEEE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849295"/>
              </p:ext>
            </p:extLst>
          </p:nvPr>
        </p:nvGraphicFramePr>
        <p:xfrm>
          <a:off x="514350" y="2279650"/>
          <a:ext cx="812800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3180" imgH="2526461" progId="Word.Document.8">
                  <p:embed/>
                </p:oleObj>
              </mc:Choice>
              <mc:Fallback>
                <p:oleObj name="Document" r:id="rId4" imgW="8253180" imgH="25264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9650"/>
                        <a:ext cx="8128000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ACK procedure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Serial ACK transmission</a:t>
            </a:r>
          </a:p>
          <a:p>
            <a:pPr lvl="1"/>
            <a:r>
              <a:rPr lang="en-US" altLang="ko-KR" dirty="0" smtClean="0"/>
              <a:t>Large overhead</a:t>
            </a:r>
            <a:endParaRPr lang="en-US" altLang="ko-KR" dirty="0"/>
          </a:p>
          <a:p>
            <a:r>
              <a:rPr lang="en-US" altLang="ko-KR" dirty="0"/>
              <a:t>Sub-channel based ACK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Less overhead</a:t>
            </a:r>
          </a:p>
          <a:p>
            <a:pPr lvl="1"/>
            <a:r>
              <a:rPr lang="en-US" altLang="ko-KR" dirty="0" smtClean="0"/>
              <a:t>Unfairness between Legacy and ax </a:t>
            </a:r>
            <a:r>
              <a:rPr lang="en-US" altLang="ko-KR" dirty="0" smtClean="0"/>
              <a:t>STAs[8]</a:t>
            </a:r>
            <a:endParaRPr lang="en-US" altLang="ko-KR" dirty="0" smtClean="0"/>
          </a:p>
          <a:p>
            <a:pPr lvl="2"/>
            <a:r>
              <a:rPr lang="en-US" altLang="ko-KR" dirty="0"/>
              <a:t>The STA having the shorter EIFS parameter has the higher channel access probability</a:t>
            </a:r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11" y="1981200"/>
            <a:ext cx="3887995" cy="13035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981200"/>
            <a:ext cx="3191730" cy="142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99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ACK procedure using common ACK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1008"/>
            <a:ext cx="7770813" cy="2593405"/>
          </a:xfrm>
        </p:spPr>
        <p:txBody>
          <a:bodyPr/>
          <a:lstStyle/>
          <a:p>
            <a:r>
              <a:rPr lang="en-US" altLang="ko-KR" dirty="0"/>
              <a:t>Sub-channel based ACK </a:t>
            </a:r>
          </a:p>
          <a:p>
            <a:pPr lvl="1"/>
            <a:r>
              <a:rPr lang="en-US" altLang="ko-KR" dirty="0" smtClean="0"/>
              <a:t>Acknowledgement of received data</a:t>
            </a:r>
          </a:p>
          <a:p>
            <a:r>
              <a:rPr lang="en-US" altLang="ko-KR" dirty="0" smtClean="0"/>
              <a:t>Common ACK</a:t>
            </a:r>
          </a:p>
          <a:p>
            <a:pPr lvl="1"/>
            <a:r>
              <a:rPr lang="en-US" altLang="ko-KR" dirty="0" smtClean="0"/>
              <a:t>Preventing legacy STAs from waiting for EIFS </a:t>
            </a:r>
          </a:p>
          <a:p>
            <a:pPr lvl="1"/>
            <a:r>
              <a:rPr lang="en-US" altLang="ko-KR" dirty="0" smtClean="0"/>
              <a:t>Identical waveform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449" y="2037043"/>
            <a:ext cx="3259514" cy="146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94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UL-OFDMA in wideband operation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dense OBSS environment</a:t>
            </a:r>
          </a:p>
          <a:p>
            <a:pPr lvl="1"/>
            <a:r>
              <a:rPr lang="en-US" altLang="ko-KR" dirty="0" smtClean="0"/>
              <a:t>STAs might belong to different OBSSs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AP triggers UL-OFDMA after CCA</a:t>
            </a:r>
          </a:p>
          <a:p>
            <a:pPr lvl="1"/>
            <a:r>
              <a:rPr lang="en-US" altLang="ko-KR" dirty="0" smtClean="0"/>
              <a:t>The snapshot of CCA results </a:t>
            </a:r>
            <a:br>
              <a:rPr lang="en-US" altLang="ko-KR" dirty="0" smtClean="0"/>
            </a:br>
            <a:r>
              <a:rPr lang="en-US" altLang="ko-KR" dirty="0" smtClean="0"/>
              <a:t>could be different from each other</a:t>
            </a:r>
          </a:p>
          <a:p>
            <a:pPr lvl="1"/>
            <a:r>
              <a:rPr lang="en-US" altLang="ko-KR" dirty="0" smtClean="0"/>
              <a:t>Which band should be assigned to</a:t>
            </a:r>
            <a:br>
              <a:rPr lang="en-US" altLang="ko-KR" dirty="0" smtClean="0"/>
            </a:br>
            <a:r>
              <a:rPr lang="en-US" altLang="ko-KR" dirty="0" smtClean="0"/>
              <a:t>which STAs?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6550" t="6849" r="14593" b="9828"/>
          <a:stretch/>
        </p:blipFill>
        <p:spPr>
          <a:xfrm>
            <a:off x="5524462" y="2359000"/>
            <a:ext cx="3512034" cy="351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21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UL-OFDMA in wideband operation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73216"/>
            <a:ext cx="7770813" cy="1008112"/>
          </a:xfrm>
        </p:spPr>
        <p:txBody>
          <a:bodyPr/>
          <a:lstStyle/>
          <a:p>
            <a:r>
              <a:rPr lang="en-US" altLang="ko-KR" sz="2000" dirty="0" smtClean="0"/>
              <a:t>STAs should inform AP of both their buffer and CCA status</a:t>
            </a:r>
          </a:p>
          <a:p>
            <a:r>
              <a:rPr lang="en-US" altLang="ko-KR" sz="2000" dirty="0" smtClean="0"/>
              <a:t>CCA feedback might also introduce massive overhead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225" y="1888254"/>
            <a:ext cx="3794275" cy="29520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484784"/>
            <a:ext cx="3731604" cy="385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Code based access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Pseudo random code</a:t>
            </a:r>
          </a:p>
          <a:p>
            <a:pPr lvl="1"/>
            <a:r>
              <a:rPr lang="en-US" altLang="ko-KR" sz="1600" dirty="0" smtClean="0"/>
              <a:t>Enhancing </a:t>
            </a:r>
            <a:r>
              <a:rPr lang="en-US" altLang="ko-KR" sz="1600" dirty="0"/>
              <a:t>CSMA/CA performance via introducing code based contention </a:t>
            </a:r>
            <a:r>
              <a:rPr lang="en-US" altLang="ko-KR" sz="1600" dirty="0" smtClean="0"/>
              <a:t>mechanism[9], [10]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PRACH, PUCCH, PUSCH in LTE</a:t>
            </a:r>
          </a:p>
          <a:p>
            <a:pPr lvl="1"/>
            <a:r>
              <a:rPr lang="en-US" altLang="ko-KR" sz="1600" dirty="0" smtClean="0"/>
              <a:t>CAZAC sequence (</a:t>
            </a:r>
            <a:r>
              <a:rPr lang="en-US" altLang="ko-KR" sz="1600" dirty="0" err="1" smtClean="0"/>
              <a:t>Zadoff-chu</a:t>
            </a:r>
            <a:r>
              <a:rPr lang="en-US" altLang="ko-KR" sz="1600" dirty="0"/>
              <a:t>)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Code assignment</a:t>
            </a:r>
          </a:p>
          <a:p>
            <a:pPr lvl="1"/>
            <a:r>
              <a:rPr lang="en-US" altLang="ko-KR" sz="1600" dirty="0" smtClean="0"/>
              <a:t>Randomly chosen from code set</a:t>
            </a:r>
          </a:p>
          <a:p>
            <a:pPr lvl="1"/>
            <a:r>
              <a:rPr lang="en-US" altLang="ko-KR" sz="1600" dirty="0" smtClean="0"/>
              <a:t>Unique code for each STA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Code access could play a role both for CCA feedback and buffer status indication </a:t>
            </a:r>
          </a:p>
          <a:p>
            <a:pPr lvl="1"/>
            <a:r>
              <a:rPr lang="en-US" altLang="ko-KR" sz="1400" dirty="0" smtClean="0"/>
              <a:t>Every 11ax STA that has uplink data simultaneously sends a chosen code to clear-assessed channels after CTS-to-STA group</a:t>
            </a:r>
          </a:p>
          <a:p>
            <a:pPr lvl="1"/>
            <a:r>
              <a:rPr lang="en-US" altLang="ko-KR" sz="1400" dirty="0" smtClean="0"/>
              <a:t>Unrestricted STA selection, no data duration</a:t>
            </a:r>
            <a:endParaRPr lang="ko-KR" alt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212976"/>
            <a:ext cx="3133659" cy="14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2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of CCA feedback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979" y="1736637"/>
            <a:ext cx="3462654" cy="336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132013"/>
            <a:ext cx="6048672" cy="429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47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Expected form of </a:t>
            </a:r>
            <a:r>
              <a:rPr lang="en-US" altLang="ko-KR" dirty="0" smtClean="0"/>
              <a:t>UL-OFDMA procedure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088" y="1981200"/>
            <a:ext cx="501042" cy="3092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435" y="1981200"/>
            <a:ext cx="5181742" cy="416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37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</a:t>
            </a:r>
            <a:r>
              <a:rPr lang="en-US" altLang="ko-KR" sz="2000" dirty="0" smtClean="0"/>
              <a:t>we discussed issues </a:t>
            </a:r>
            <a:r>
              <a:rPr lang="en-US" altLang="ko-KR" sz="2000" dirty="0"/>
              <a:t>on UL-OFDMA procedure in 802.11ax, as well as possible </a:t>
            </a:r>
            <a:r>
              <a:rPr lang="en-US" altLang="ko-KR" sz="2000" dirty="0" smtClean="0"/>
              <a:t>solutions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UL-OFDMA might </a:t>
            </a:r>
            <a:r>
              <a:rPr lang="en-US" altLang="ko-KR" sz="2000" dirty="0" smtClean="0"/>
              <a:t>cause </a:t>
            </a:r>
            <a:r>
              <a:rPr lang="en-US" altLang="ko-KR" sz="2000" dirty="0" smtClean="0"/>
              <a:t>massive control overhead, and unstable transmission protection</a:t>
            </a:r>
          </a:p>
          <a:p>
            <a:pPr lvl="1"/>
            <a:r>
              <a:rPr lang="en-US" altLang="ko-KR" sz="1800" dirty="0" smtClean="0"/>
              <a:t>Due to lack of multiple transmission control mechanism</a:t>
            </a:r>
          </a:p>
          <a:p>
            <a:pPr lvl="1"/>
            <a:r>
              <a:rPr lang="en-US" altLang="ko-KR" sz="1800" dirty="0" smtClean="0"/>
              <a:t>Scheduling,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NAV setting, ACK procedure, CCA feedback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We introduced several possible solutions </a:t>
            </a:r>
            <a:r>
              <a:rPr lang="en-US" altLang="ko-KR" sz="2000" dirty="0" smtClean="0"/>
              <a:t>to the discussed issues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Common </a:t>
            </a:r>
            <a:r>
              <a:rPr lang="en-US" altLang="ko-KR" sz="1600" dirty="0" smtClean="0"/>
              <a:t>CTS/ACK(identical </a:t>
            </a:r>
            <a:r>
              <a:rPr lang="en-US" altLang="ko-KR" sz="1600" dirty="0" smtClean="0"/>
              <a:t>wave form) transmission</a:t>
            </a:r>
          </a:p>
          <a:p>
            <a:pPr lvl="1"/>
            <a:r>
              <a:rPr lang="en-US" altLang="ko-KR" sz="1600" dirty="0"/>
              <a:t>C</a:t>
            </a:r>
            <a:r>
              <a:rPr lang="en-US" altLang="ko-KR" sz="1600" dirty="0" smtClean="0"/>
              <a:t>ode </a:t>
            </a:r>
            <a:r>
              <a:rPr lang="en-US" altLang="ko-KR" sz="1600" dirty="0" smtClean="0"/>
              <a:t>based access </a:t>
            </a:r>
            <a:endParaRPr lang="ko-KR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727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[1][14/1453/r2] </a:t>
            </a:r>
            <a:r>
              <a:rPr lang="en-US" sz="1800" b="0" dirty="0"/>
              <a:t>Spec Framework Proposal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[2][14/1447/r1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Proposed Spec Framework Document for 11ax considering potential tech features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[3][14/1431/</a:t>
            </a:r>
            <a:r>
              <a:rPr lang="en-US" sz="1800" b="0" dirty="0"/>
              <a:t>r1] Issues on </a:t>
            </a:r>
            <a:r>
              <a:rPr lang="en-US" sz="1800" b="0" dirty="0" smtClean="0"/>
              <a:t>UL-OFDMA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[4][14/1446/r0</a:t>
            </a:r>
            <a:r>
              <a:rPr lang="en-US" altLang="ko-KR" sz="1800" b="0" dirty="0"/>
              <a:t>] Analysis of frequency and power requirements for UL-OFDMA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[5][14/0802/r0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Consideration on UL MU transmission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[6][14/1190/r2] </a:t>
            </a:r>
            <a:r>
              <a:rPr lang="en-US" altLang="ko-KR" sz="1800" b="0" dirty="0"/>
              <a:t>Frame Exchange Control for Uplink Multi-user transmission 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[7][14/1232/r1</a:t>
            </a:r>
            <a:r>
              <a:rPr lang="en-US" altLang="ko-KR" sz="1800" b="0" dirty="0" smtClean="0"/>
              <a:t>] </a:t>
            </a:r>
            <a:r>
              <a:rPr lang="it-IT" altLang="ko-KR" sz="1800" b="0" dirty="0"/>
              <a:t>On Multi-STA Aggregation Mechanism in 11ax</a:t>
            </a:r>
            <a:endParaRPr lang="en-US" altLang="ko-KR" sz="1800" b="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[8]</a:t>
            </a:r>
            <a:r>
              <a:rPr lang="en-US" altLang="ko-KR" sz="1800" dirty="0" smtClean="0"/>
              <a:t>[</a:t>
            </a:r>
            <a:r>
              <a:rPr lang="en-US" altLang="ko-KR" sz="1800" dirty="0" smtClean="0"/>
              <a:t>14/</a:t>
            </a:r>
            <a:r>
              <a:rPr lang="en-US" altLang="ko-KR" sz="1800" dirty="0" smtClean="0"/>
              <a:t>1211/r0] </a:t>
            </a:r>
            <a:r>
              <a:rPr lang="en-US" sz="1800" dirty="0" err="1"/>
              <a:t>Ack</a:t>
            </a:r>
            <a:r>
              <a:rPr lang="en-US" sz="1800" dirty="0"/>
              <a:t> Procedure for OFDMA</a:t>
            </a:r>
            <a:endParaRPr lang="en-US" altLang="ko-KR" sz="180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[9]</a:t>
            </a:r>
            <a:r>
              <a:rPr lang="en-US" altLang="ko-KR" sz="1800" dirty="0" smtClean="0"/>
              <a:t>[</a:t>
            </a:r>
            <a:r>
              <a:rPr lang="en-US" altLang="ko-KR" sz="1800" dirty="0" smtClean="0"/>
              <a:t>14/</a:t>
            </a:r>
            <a:r>
              <a:rPr lang="en-US" altLang="ko-KR" sz="1800" dirty="0" smtClean="0"/>
              <a:t>0616/r0] </a:t>
            </a:r>
            <a:r>
              <a:rPr lang="en-US" sz="1800" dirty="0"/>
              <a:t>CSMA/CA enhancements</a:t>
            </a:r>
            <a:endParaRPr lang="en-US" altLang="ko-KR" sz="180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[10]</a:t>
            </a:r>
            <a:r>
              <a:rPr lang="en-US" altLang="ko-KR" sz="1800" dirty="0" smtClean="0"/>
              <a:t>[</a:t>
            </a:r>
            <a:r>
              <a:rPr lang="en-US" altLang="ko-KR" sz="1800" dirty="0" smtClean="0"/>
              <a:t>14/</a:t>
            </a:r>
            <a:r>
              <a:rPr lang="en-US" altLang="ko-KR" sz="1800" dirty="0" smtClean="0"/>
              <a:t>1681/r1] </a:t>
            </a:r>
            <a:r>
              <a:rPr lang="en-US" sz="1800" dirty="0"/>
              <a:t>802.11 </a:t>
            </a:r>
            <a:r>
              <a:rPr lang="en-US" sz="1800" dirty="0" err="1"/>
              <a:t>Tgax</a:t>
            </a:r>
            <a:r>
              <a:rPr lang="en-US" sz="1800" dirty="0"/>
              <a:t> PHY Frame Structure Discussion for Enabling New Contention Mechanism</a:t>
            </a:r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74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UL-OFDMA is included in Spec Framework Document for </a:t>
            </a:r>
            <a:r>
              <a:rPr lang="en-US" altLang="ko-KR" sz="1800" dirty="0" smtClean="0"/>
              <a:t>11ax </a:t>
            </a:r>
            <a:r>
              <a:rPr lang="en-US" altLang="ko-KR" sz="1800" dirty="0" smtClean="0"/>
              <a:t>[1],[2]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UL/DL-OFDMA is a key enabling technique to meet the requirement of  throughput enhancement</a:t>
            </a:r>
          </a:p>
          <a:p>
            <a:pPr lvl="1"/>
            <a:r>
              <a:rPr lang="en-US" altLang="ko-KR" sz="1600" dirty="0" smtClean="0"/>
              <a:t>Number of problem statement and solutions have been discussed in </a:t>
            </a:r>
            <a:r>
              <a:rPr lang="en-US" altLang="ko-KR" sz="1600" dirty="0" err="1" smtClean="0"/>
              <a:t>TGax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[3], [4], [5], [6], [7]</a:t>
            </a:r>
            <a:endParaRPr lang="ko-KR" altLang="en-US" sz="1600" dirty="0"/>
          </a:p>
          <a:p>
            <a:pPr marL="0" indent="0">
              <a:buNone/>
            </a:pPr>
            <a:endParaRPr lang="ko-KR" altLang="en-US" sz="1800" dirty="0"/>
          </a:p>
          <a:p>
            <a:r>
              <a:rPr lang="en-US" altLang="ko-KR" sz="1800" dirty="0" smtClean="0"/>
              <a:t>11ax is aiming to enhance the </a:t>
            </a:r>
            <a:r>
              <a:rPr lang="en-US" altLang="ko-KR" sz="1800" dirty="0"/>
              <a:t>spectral efficiency</a:t>
            </a:r>
          </a:p>
          <a:p>
            <a:pPr lvl="1"/>
            <a:r>
              <a:rPr lang="en-US" altLang="ko-KR" sz="1600" dirty="0"/>
              <a:t>Finer granularity of bandwidth usage (2.5/5 MHz BW)</a:t>
            </a:r>
          </a:p>
          <a:p>
            <a:pPr lvl="1"/>
            <a:r>
              <a:rPr lang="en-US" altLang="ko-KR" sz="1600" dirty="0"/>
              <a:t>Aggressive wideband </a:t>
            </a:r>
            <a:r>
              <a:rPr lang="en-US" altLang="ko-KR" sz="1600" dirty="0" smtClean="0"/>
              <a:t>operation</a:t>
            </a:r>
          </a:p>
          <a:p>
            <a:endParaRPr lang="en-US" altLang="ko-KR" sz="1600" dirty="0"/>
          </a:p>
          <a:p>
            <a:r>
              <a:rPr lang="en-US" altLang="ko-KR" sz="1800" dirty="0" smtClean="0"/>
              <a:t>In this contribution, issues on UL-OFDMA procedure in 802.11ax, as well as possible solutions will be discussed</a:t>
            </a:r>
          </a:p>
          <a:p>
            <a:pPr lvl="1"/>
            <a:r>
              <a:rPr lang="en-US" altLang="ko-KR" sz="1600" dirty="0" smtClean="0"/>
              <a:t>With finer sub-channel, wideband operation, dense OBSS environment</a:t>
            </a:r>
            <a:endParaRPr lang="en-US" altLang="ko-KR" sz="1600" dirty="0"/>
          </a:p>
          <a:p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UL-OFDMA in 802.11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Lack of 1:N control mechanism</a:t>
            </a:r>
          </a:p>
          <a:p>
            <a:pPr lvl="1"/>
            <a:r>
              <a:rPr lang="en-US" altLang="ko-KR" dirty="0"/>
              <a:t>When and who to initiate UL-OFDMA?</a:t>
            </a:r>
          </a:p>
          <a:p>
            <a:pPr lvl="1"/>
            <a:r>
              <a:rPr lang="en-US" altLang="ko-KR" dirty="0"/>
              <a:t>Which STA to participate or to be selected?</a:t>
            </a:r>
          </a:p>
          <a:p>
            <a:pPr lvl="2"/>
            <a:r>
              <a:rPr lang="en-US" altLang="ko-KR" dirty="0"/>
              <a:t>Scheduling </a:t>
            </a:r>
          </a:p>
          <a:p>
            <a:pPr lvl="1"/>
            <a:r>
              <a:rPr lang="en-US" altLang="ko-KR" dirty="0"/>
              <a:t>How to </a:t>
            </a:r>
            <a:r>
              <a:rPr lang="en-US" altLang="ko-KR" dirty="0" smtClean="0"/>
              <a:t>protect data transmission(NAV) from </a:t>
            </a:r>
            <a:r>
              <a:rPr lang="en-US" altLang="ko-KR" dirty="0"/>
              <a:t>multiple </a:t>
            </a:r>
            <a:r>
              <a:rPr lang="en-US" altLang="ko-KR" dirty="0" smtClean="0"/>
              <a:t>groups of hidden nodes</a:t>
            </a:r>
            <a:endParaRPr lang="en-US" altLang="ko-KR" dirty="0"/>
          </a:p>
          <a:p>
            <a:pPr lvl="1"/>
            <a:r>
              <a:rPr lang="en-US" altLang="ko-KR" dirty="0"/>
              <a:t>How to finish the whole procedure</a:t>
            </a:r>
          </a:p>
          <a:p>
            <a:pPr lvl="2"/>
            <a:r>
              <a:rPr lang="en-US" altLang="ko-KR" dirty="0"/>
              <a:t>ACK </a:t>
            </a:r>
            <a:r>
              <a:rPr lang="en-US" altLang="ko-KR" dirty="0" smtClean="0"/>
              <a:t>procedure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How do we Support UL-OFMDA in wideband and dense OBSS </a:t>
            </a:r>
            <a:r>
              <a:rPr lang="en-US" altLang="ko-KR" dirty="0" smtClean="0"/>
              <a:t>environment?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72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When and who to initiate UL-OFDMA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Timing/power/frequency Synchronization</a:t>
            </a:r>
          </a:p>
          <a:p>
            <a:pPr lvl="1"/>
            <a:r>
              <a:rPr lang="en-US" altLang="ko-KR" sz="1800" dirty="0"/>
              <a:t>AP can calculate the timing/power/frequency differences among STAs</a:t>
            </a:r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/>
              <a:t>AP centralized initiation</a:t>
            </a:r>
          </a:p>
          <a:p>
            <a:pPr lvl="1"/>
            <a:r>
              <a:rPr lang="en-US" altLang="ko-KR" sz="1800" dirty="0"/>
              <a:t>AP indicates each STA to adjust time/frequency/power </a:t>
            </a:r>
            <a:r>
              <a:rPr lang="en-US" altLang="ko-KR" sz="1800" dirty="0" smtClean="0"/>
              <a:t>differences[5]</a:t>
            </a:r>
            <a:endParaRPr lang="en-US" altLang="ko-KR" sz="1800" dirty="0"/>
          </a:p>
          <a:p>
            <a:pPr lvl="1"/>
            <a:r>
              <a:rPr lang="en-US" altLang="ko-KR" sz="1800" dirty="0"/>
              <a:t>Trigger </a:t>
            </a:r>
            <a:r>
              <a:rPr lang="en-US" altLang="ko-KR" sz="1800" dirty="0" smtClean="0"/>
              <a:t>frame[3]</a:t>
            </a:r>
            <a:endParaRPr lang="en-US" altLang="ko-KR" sz="1800" dirty="0"/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Periodic or </a:t>
            </a:r>
            <a:r>
              <a:rPr lang="en-US" altLang="ko-KR" sz="2000" dirty="0" smtClean="0"/>
              <a:t>scheduling</a:t>
            </a:r>
          </a:p>
          <a:p>
            <a:pPr lvl="1"/>
            <a:r>
              <a:rPr lang="en-US" altLang="ko-KR" sz="1800" dirty="0" smtClean="0"/>
              <a:t>Following beacon period</a:t>
            </a:r>
          </a:p>
          <a:p>
            <a:pPr lvl="1"/>
            <a:r>
              <a:rPr lang="en-US" altLang="ko-KR" sz="1800" dirty="0" smtClean="0"/>
              <a:t>Whenever scheduling status meets UL-OFDMA trigger </a:t>
            </a:r>
            <a:r>
              <a:rPr lang="en-US" altLang="ko-KR" sz="1800" dirty="0" smtClean="0"/>
              <a:t>condition</a:t>
            </a:r>
          </a:p>
          <a:p>
            <a:pPr lvl="1"/>
            <a:r>
              <a:rPr lang="en-US" altLang="ko-KR" sz="1800" dirty="0"/>
              <a:t>Depends on target situation, procedure </a:t>
            </a:r>
            <a:r>
              <a:rPr lang="en-US" altLang="ko-KR" sz="1800" dirty="0" smtClean="0"/>
              <a:t>development</a:t>
            </a:r>
            <a:endParaRPr lang="en-US" altLang="ko-K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1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Which STA should participate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AP doesn’t have any information </a:t>
            </a:r>
            <a:r>
              <a:rPr lang="en-US" altLang="ko-KR" sz="1600" dirty="0" smtClean="0"/>
              <a:t>on </a:t>
            </a:r>
            <a:r>
              <a:rPr lang="en-US" altLang="ko-KR" sz="1600" dirty="0"/>
              <a:t>STAs’ buffer status</a:t>
            </a:r>
          </a:p>
          <a:p>
            <a:pPr lvl="2"/>
            <a:endParaRPr lang="en-US" altLang="ko-KR" sz="1200" dirty="0"/>
          </a:p>
          <a:p>
            <a:r>
              <a:rPr lang="en-US" altLang="ko-KR" sz="1600" dirty="0"/>
              <a:t>Conventional polling </a:t>
            </a:r>
            <a:r>
              <a:rPr lang="en-US" altLang="ko-KR" sz="1600" dirty="0" smtClean="0"/>
              <a:t>mechanism</a:t>
            </a:r>
          </a:p>
          <a:p>
            <a:endParaRPr lang="en-US" altLang="ko-KR" sz="16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/>
          </a:p>
          <a:p>
            <a:pPr lvl="1"/>
            <a:r>
              <a:rPr lang="en-US" altLang="ko-KR" sz="1400" dirty="0"/>
              <a:t>Simple, stable, rich </a:t>
            </a:r>
            <a:r>
              <a:rPr lang="en-US" altLang="ko-KR" sz="1400" dirty="0" smtClean="0"/>
              <a:t>information</a:t>
            </a:r>
          </a:p>
          <a:p>
            <a:pPr lvl="2"/>
            <a:r>
              <a:rPr lang="en-US" altLang="ko-KR" sz="1200" dirty="0" smtClean="0"/>
              <a:t>Unrestricted STA selection, data duration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Large overhead</a:t>
            </a:r>
            <a:endParaRPr lang="en-US" altLang="ko-KR" sz="1400" dirty="0"/>
          </a:p>
          <a:p>
            <a:pPr lvl="2"/>
            <a:r>
              <a:rPr lang="en-US" altLang="ko-KR" sz="1200" dirty="0"/>
              <a:t>The more STA, the longer </a:t>
            </a:r>
            <a:r>
              <a:rPr lang="en-US" altLang="ko-KR" sz="1200" dirty="0" smtClean="0"/>
              <a:t>delay</a:t>
            </a:r>
          </a:p>
          <a:p>
            <a:r>
              <a:rPr lang="en-US" altLang="ko-KR" sz="1800" dirty="0"/>
              <a:t>UL-request </a:t>
            </a:r>
            <a:r>
              <a:rPr lang="en-US" altLang="ko-KR" sz="1800" dirty="0" smtClean="0"/>
              <a:t>frame[3]</a:t>
            </a:r>
            <a:endParaRPr lang="en-US" altLang="ko-KR" sz="1800" dirty="0"/>
          </a:p>
          <a:p>
            <a:pPr lvl="2"/>
            <a:r>
              <a:rPr lang="en-US" altLang="ko-KR" sz="1400" dirty="0"/>
              <a:t>Each STA sends UL request frame independently to indicate its buffer status to AP</a:t>
            </a:r>
          </a:p>
          <a:p>
            <a:pPr lvl="2"/>
            <a:endParaRPr lang="ko-KR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600765"/>
            <a:ext cx="911692" cy="4251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813" y="3140968"/>
            <a:ext cx="7250785" cy="148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8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Which STA should participate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Buffer status feedback</a:t>
            </a:r>
          </a:p>
          <a:p>
            <a:pPr lvl="1"/>
            <a:r>
              <a:rPr lang="en-US" altLang="ko-KR" dirty="0" smtClean="0"/>
              <a:t>Buffer </a:t>
            </a:r>
            <a:r>
              <a:rPr lang="en-US" altLang="ko-KR" dirty="0"/>
              <a:t>status indication with ongoing </a:t>
            </a:r>
            <a:r>
              <a:rPr lang="en-US" altLang="ko-KR" dirty="0" err="1"/>
              <a:t>tx</a:t>
            </a:r>
            <a:r>
              <a:rPr lang="en-US" altLang="ko-KR" dirty="0"/>
              <a:t>/</a:t>
            </a:r>
            <a:r>
              <a:rPr lang="en-US" altLang="ko-KR" dirty="0" err="1"/>
              <a:t>rx</a:t>
            </a:r>
            <a:endParaRPr lang="en-US" altLang="ko-KR" dirty="0"/>
          </a:p>
          <a:p>
            <a:pPr lvl="2"/>
            <a:r>
              <a:rPr lang="en-US" altLang="ko-KR" dirty="0"/>
              <a:t>Reusing duplicated or reserved field of</a:t>
            </a:r>
            <a:r>
              <a:rPr lang="ko-KR" altLang="en-US" dirty="0"/>
              <a:t> </a:t>
            </a:r>
            <a:r>
              <a:rPr lang="en-US" altLang="ko-KR" dirty="0"/>
              <a:t>preamble/header</a:t>
            </a:r>
          </a:p>
          <a:p>
            <a:pPr lvl="3"/>
            <a:r>
              <a:rPr lang="en-US" altLang="ko-KR" dirty="0"/>
              <a:t>Ex) group ID, N</a:t>
            </a:r>
            <a:r>
              <a:rPr lang="en-US" altLang="ko-KR" baseline="-25000" dirty="0"/>
              <a:t>STS</a:t>
            </a:r>
            <a:r>
              <a:rPr lang="en-US" altLang="ko-KR" dirty="0"/>
              <a:t>, partial AID of UL transmission</a:t>
            </a:r>
          </a:p>
          <a:p>
            <a:pPr lvl="2"/>
            <a:r>
              <a:rPr lang="en-US" altLang="ko-KR" dirty="0"/>
              <a:t>More data, more fragment </a:t>
            </a:r>
            <a:r>
              <a:rPr lang="en-US" altLang="ko-KR" dirty="0" smtClean="0"/>
              <a:t>bit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Small overhead, limited information, restricted STA selection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4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STA has different 3</a:t>
            </a:r>
            <a:r>
              <a:rPr lang="en-US" altLang="ko-KR" baseline="30000" dirty="0"/>
              <a:t>rd</a:t>
            </a:r>
            <a:r>
              <a:rPr lang="en-US" altLang="ko-KR" dirty="0"/>
              <a:t> party STAs</a:t>
            </a:r>
          </a:p>
          <a:p>
            <a:pPr lvl="1"/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party: STAs those only belong to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STA’s (</a:t>
            </a:r>
            <a:r>
              <a:rPr lang="en-US" altLang="ko-KR" dirty="0" err="1" smtClean="0"/>
              <a:t>eg</a:t>
            </a:r>
            <a:r>
              <a:rPr lang="en-US" altLang="ko-KR" dirty="0" smtClean="0"/>
              <a:t>., Fig. 1’s STA1) </a:t>
            </a:r>
            <a:r>
              <a:rPr lang="en-US" altLang="ko-KR" dirty="0"/>
              <a:t>radio range</a:t>
            </a:r>
          </a:p>
          <a:p>
            <a:r>
              <a:rPr lang="en-US" altLang="ko-KR" dirty="0"/>
              <a:t>In order to set NAV for every 3</a:t>
            </a:r>
            <a:r>
              <a:rPr lang="en-US" altLang="ko-KR" baseline="30000" dirty="0"/>
              <a:t>rd</a:t>
            </a:r>
            <a:r>
              <a:rPr lang="en-US" altLang="ko-KR" dirty="0"/>
              <a:t> party, each UL-</a:t>
            </a:r>
            <a:r>
              <a:rPr lang="en-US" altLang="ko-KR" dirty="0" err="1"/>
              <a:t>tx</a:t>
            </a:r>
            <a:r>
              <a:rPr lang="en-US" altLang="ko-KR" dirty="0"/>
              <a:t> STA must transmit at least one RTS or CTS</a:t>
            </a:r>
          </a:p>
          <a:p>
            <a:pPr lvl="1"/>
            <a:r>
              <a:rPr lang="en-US" altLang="ko-KR" dirty="0"/>
              <a:t>RTS/CTS with 802.11a format</a:t>
            </a:r>
          </a:p>
          <a:p>
            <a:pPr lvl="1"/>
            <a:r>
              <a:rPr lang="en-US" altLang="ko-KR" dirty="0"/>
              <a:t>Legacy STAs cannot read Data frame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3973408"/>
            <a:ext cx="3269939" cy="212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4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Serial RTS </a:t>
            </a:r>
            <a:r>
              <a:rPr lang="en-US" altLang="ko-KR" dirty="0" smtClean="0"/>
              <a:t>transmission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Large overhead</a:t>
            </a:r>
          </a:p>
          <a:p>
            <a:pPr lvl="1"/>
            <a:r>
              <a:rPr lang="en-US" altLang="ko-KR" dirty="0" smtClean="0"/>
              <a:t>CTS </a:t>
            </a:r>
            <a:r>
              <a:rPr lang="en-US" altLang="ko-KR" dirty="0"/>
              <a:t>time out</a:t>
            </a:r>
          </a:p>
          <a:p>
            <a:pPr lvl="2"/>
            <a:r>
              <a:rPr lang="en-US" altLang="ko-KR" dirty="0"/>
              <a:t>Reset NAV if no PHY-</a:t>
            </a:r>
            <a:r>
              <a:rPr lang="en-US" altLang="ko-KR" dirty="0" err="1"/>
              <a:t>RXSTART.indication</a:t>
            </a:r>
            <a:r>
              <a:rPr lang="en-US" altLang="ko-KR" dirty="0"/>
              <a:t> with a duration of (2 × </a:t>
            </a:r>
            <a:r>
              <a:rPr lang="en-US" altLang="ko-KR" dirty="0" err="1"/>
              <a:t>aSIFSTime</a:t>
            </a:r>
            <a:r>
              <a:rPr lang="en-US" altLang="ko-KR" dirty="0"/>
              <a:t>) + (</a:t>
            </a:r>
            <a:r>
              <a:rPr lang="en-US" altLang="ko-KR" dirty="0" err="1"/>
              <a:t>CTS_Time</a:t>
            </a:r>
            <a:r>
              <a:rPr lang="en-US" altLang="ko-KR" dirty="0"/>
              <a:t>) + </a:t>
            </a:r>
            <a:r>
              <a:rPr lang="en-US" altLang="ko-KR" dirty="0" err="1"/>
              <a:t>aPHY</a:t>
            </a:r>
            <a:r>
              <a:rPr lang="en-US" altLang="ko-KR" dirty="0"/>
              <a:t>-RX-START-Delay + (2 × </a:t>
            </a:r>
            <a:r>
              <a:rPr lang="en-US" altLang="ko-KR" dirty="0" err="1"/>
              <a:t>aSlotTime</a:t>
            </a:r>
            <a:r>
              <a:rPr lang="en-US" altLang="ko-KR" dirty="0"/>
              <a:t>)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sz="2200" dirty="0"/>
              <a:t>CTS doesn’t have condition for resetting </a:t>
            </a:r>
            <a:r>
              <a:rPr lang="en-US" altLang="ko-KR" sz="2200" dirty="0" smtClean="0"/>
              <a:t>NAV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458" y="1140925"/>
            <a:ext cx="2125880" cy="1378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492896"/>
            <a:ext cx="6490618" cy="177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96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NAV setting using common CTS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09962"/>
            <a:ext cx="7770813" cy="2484451"/>
          </a:xfrm>
        </p:spPr>
        <p:txBody>
          <a:bodyPr/>
          <a:lstStyle/>
          <a:p>
            <a:r>
              <a:rPr lang="ko-KR" altLang="en-US" sz="1800" dirty="0" smtClean="0"/>
              <a:t>① </a:t>
            </a:r>
            <a:r>
              <a:rPr lang="en-US" altLang="ko-KR" sz="1800" dirty="0"/>
              <a:t>CTS-to-STA group</a:t>
            </a:r>
          </a:p>
          <a:p>
            <a:pPr lvl="1"/>
            <a:r>
              <a:rPr lang="en-US" altLang="ko-KR" sz="1600" dirty="0"/>
              <a:t>Using CTS to </a:t>
            </a:r>
            <a:r>
              <a:rPr lang="en-US" altLang="ko-KR" sz="1600" dirty="0" smtClean="0"/>
              <a:t>prevent </a:t>
            </a:r>
            <a:r>
              <a:rPr lang="en-US" altLang="ko-KR" sz="1600" dirty="0"/>
              <a:t>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party STAs </a:t>
            </a:r>
            <a:r>
              <a:rPr lang="en-US" altLang="ko-KR" sz="1600" dirty="0"/>
              <a:t>from resetting NAV</a:t>
            </a:r>
          </a:p>
          <a:p>
            <a:pPr lvl="1"/>
            <a:r>
              <a:rPr lang="en-US" altLang="ko-KR" sz="1600" dirty="0"/>
              <a:t>Assign a dedicated multicast address for 11ax UL-OFDMA</a:t>
            </a:r>
          </a:p>
          <a:p>
            <a:r>
              <a:rPr lang="ko-KR" altLang="en-US" sz="1800" dirty="0"/>
              <a:t>② </a:t>
            </a:r>
            <a:r>
              <a:rPr lang="en-US" altLang="ko-KR" sz="1800" dirty="0" smtClean="0"/>
              <a:t>Common </a:t>
            </a:r>
            <a:r>
              <a:rPr lang="en-US" altLang="ko-KR" sz="1800" dirty="0" smtClean="0"/>
              <a:t>CTS[3]</a:t>
            </a:r>
            <a:endParaRPr lang="en-US" altLang="ko-KR" sz="1800" dirty="0"/>
          </a:p>
          <a:p>
            <a:pPr lvl="1"/>
            <a:r>
              <a:rPr lang="en-US" altLang="ko-KR" sz="1600" dirty="0"/>
              <a:t>Every UL-OFDMA participants send CTS with identical waveform</a:t>
            </a:r>
          </a:p>
          <a:p>
            <a:pPr lvl="2"/>
            <a:r>
              <a:rPr lang="en-US" altLang="ko-KR" sz="1400" dirty="0" smtClean="0"/>
              <a:t>E.g., </a:t>
            </a:r>
            <a:r>
              <a:rPr lang="en-US" altLang="ko-KR" sz="1400" dirty="0"/>
              <a:t>DA: AP, SA: multicast address for 11ax UL-OFDMA</a:t>
            </a:r>
          </a:p>
          <a:p>
            <a:pPr lvl="1"/>
            <a:r>
              <a:rPr lang="en-US" altLang="ko-KR" sz="1600" dirty="0"/>
              <a:t>Resource allocation acknowledgement can be followed</a:t>
            </a:r>
          </a:p>
          <a:p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Woojin Ahn, </a:t>
            </a:r>
            <a:r>
              <a:rPr lang="en-GB" altLang="ko-KR" dirty="0" err="1"/>
              <a:t>Yonsei</a:t>
            </a:r>
            <a:r>
              <a:rPr lang="en-GB" altLang="ko-KR" dirty="0"/>
              <a:t>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55" y="1722879"/>
            <a:ext cx="7150502" cy="182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568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1045</TotalTime>
  <Words>1024</Words>
  <Application>Microsoft Office PowerPoint</Application>
  <PresentationFormat>On-screen Show (4:3)</PresentationFormat>
  <Paragraphs>209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MS Gothic</vt:lpstr>
      <vt:lpstr>맑은 고딕</vt:lpstr>
      <vt:lpstr>Arial</vt:lpstr>
      <vt:lpstr>Times New Roman</vt:lpstr>
      <vt:lpstr>Office Theme</vt:lpstr>
      <vt:lpstr>Microsoft Word 97 - 2003 Document</vt:lpstr>
      <vt:lpstr>UL-OFDMA procedure in IEEE 802.11ax</vt:lpstr>
      <vt:lpstr>Introduction</vt:lpstr>
      <vt:lpstr>Issues on UL-OFDMA in 802.11</vt:lpstr>
      <vt:lpstr>When and who to initiate UL-OFDMA</vt:lpstr>
      <vt:lpstr>Which STA should participate </vt:lpstr>
      <vt:lpstr>Which STA should participate </vt:lpstr>
      <vt:lpstr>NAV Protection</vt:lpstr>
      <vt:lpstr>NAV Protection</vt:lpstr>
      <vt:lpstr>NAV setting using common CTS</vt:lpstr>
      <vt:lpstr>ACK procedure</vt:lpstr>
      <vt:lpstr>ACK procedure using common ACK</vt:lpstr>
      <vt:lpstr>UL-OFDMA in wideband operation</vt:lpstr>
      <vt:lpstr>UL-OFDMA in wideband operation</vt:lpstr>
      <vt:lpstr>Code based access</vt:lpstr>
      <vt:lpstr>Comparison of CCA feedback</vt:lpstr>
      <vt:lpstr>Expected form of UL-OFDMA procedure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33</cp:revision>
  <cp:lastPrinted>1601-01-01T00:00:00Z</cp:lastPrinted>
  <dcterms:created xsi:type="dcterms:W3CDTF">2015-01-08T17:27:12Z</dcterms:created>
  <dcterms:modified xsi:type="dcterms:W3CDTF">2015-01-12T14:28:01Z</dcterms:modified>
</cp:coreProperties>
</file>