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85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8" r:id="rId14"/>
    <p:sldId id="282" r:id="rId15"/>
    <p:sldId id="284" r:id="rId16"/>
    <p:sldId id="283" r:id="rId17"/>
    <p:sldId id="289" r:id="rId18"/>
    <p:sldId id="272" r:id="rId19"/>
    <p:sldId id="280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8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802.11-15/0079r1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OFDM 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48514"/>
              </p:ext>
            </p:extLst>
          </p:nvPr>
        </p:nvGraphicFramePr>
        <p:xfrm>
          <a:off x="536575" y="2663825"/>
          <a:ext cx="8013700" cy="372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0" name="Document" r:id="rId4" imgW="9019222" imgH="4205060" progId="Word.Document.8">
                  <p:embed/>
                </p:oleObj>
              </mc:Choice>
              <mc:Fallback>
                <p:oleObj name="Document" r:id="rId4" imgW="9019222" imgH="4205060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013700" cy="3725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3 and 4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r>
              <a:rPr lang="en-US" sz="1800" dirty="0" smtClean="0"/>
              <a:t>230 data/pilot tone is the maximum number of tones available without exceeding the power spectrum mask requirements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781174"/>
            <a:ext cx="4533900" cy="3400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1525" y="1781175"/>
            <a:ext cx="4533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Option 2</a:t>
            </a:r>
            <a:r>
              <a:rPr lang="en-US" sz="2000" dirty="0" smtClean="0"/>
              <a:t>, </a:t>
            </a:r>
            <a:r>
              <a:rPr lang="en-US" sz="2000" dirty="0"/>
              <a:t>using 11ac 80 MHz numerology as base, is not </a:t>
            </a:r>
            <a:r>
              <a:rPr lang="en-US" sz="2000" dirty="0" smtClean="0"/>
              <a:t>feasible with existing spectral mask definitions</a:t>
            </a:r>
            <a:endParaRPr lang="en-US" sz="2000" dirty="0"/>
          </a:p>
          <a:p>
            <a:pPr lvl="1"/>
            <a:r>
              <a:rPr lang="en-US" sz="1800" dirty="0"/>
              <a:t>This method was ok in 11af, because the </a:t>
            </a:r>
            <a:r>
              <a:rPr lang="en-US" sz="1800" dirty="0" err="1"/>
              <a:t>bandwith</a:t>
            </a:r>
            <a:r>
              <a:rPr lang="en-US" sz="1800" dirty="0"/>
              <a:t> was for 6 MHz, while the numerology was for 5 </a:t>
            </a:r>
            <a:r>
              <a:rPr lang="en-US" sz="1800" dirty="0" err="1"/>
              <a:t>MHz.</a:t>
            </a:r>
            <a:r>
              <a:rPr lang="en-US" sz="1800" dirty="0"/>
              <a:t> This gave extra 1 MHz guard frequency to filter out adjacent channel </a:t>
            </a:r>
            <a:r>
              <a:rPr lang="en-US" sz="1800" dirty="0" smtClean="0"/>
              <a:t>leakages.</a:t>
            </a:r>
          </a:p>
          <a:p>
            <a:pPr lvl="1"/>
            <a:r>
              <a:rPr lang="en-US" sz="1800" dirty="0" smtClean="0"/>
              <a:t>In case new spectral mask can be considered, option 2 might be feasible. W</a:t>
            </a:r>
            <a:r>
              <a:rPr lang="en-US" dirty="0" smtClean="0"/>
              <a:t>ider </a:t>
            </a:r>
            <a:r>
              <a:rPr lang="en-US" dirty="0"/>
              <a:t>spectral mask </a:t>
            </a:r>
            <a:r>
              <a:rPr lang="en-US" dirty="0" smtClean="0"/>
              <a:t>may be considered for 11ax if it does not issues to legacy systems and maintain the same </a:t>
            </a:r>
            <a:r>
              <a:rPr lang="en-US" dirty="0"/>
              <a:t>ACI rejection level.</a:t>
            </a:r>
          </a:p>
          <a:p>
            <a:r>
              <a:rPr lang="en-US" sz="2000" dirty="0" smtClean="0"/>
              <a:t>With </a:t>
            </a:r>
            <a:r>
              <a:rPr lang="en-US" sz="2000" dirty="0" smtClean="0"/>
              <a:t>78.125 </a:t>
            </a:r>
            <a:r>
              <a:rPr lang="en-US" sz="2000" dirty="0"/>
              <a:t>kHz </a:t>
            </a:r>
            <a:r>
              <a:rPr lang="en-US" sz="2000" dirty="0" smtClean="0"/>
              <a:t>subcarrier </a:t>
            </a:r>
            <a:r>
              <a:rPr lang="en-US" sz="2000" dirty="0" smtClean="0"/>
              <a:t>spacing, Up </a:t>
            </a:r>
            <a:r>
              <a:rPr lang="en-US" sz="2000" dirty="0"/>
              <a:t>to 230 tones </a:t>
            </a:r>
            <a:r>
              <a:rPr lang="en-US" sz="2000" dirty="0" smtClean="0"/>
              <a:t>in 20MHz may </a:t>
            </a:r>
            <a:r>
              <a:rPr lang="en-US" sz="2000" dirty="0"/>
              <a:t>be usable </a:t>
            </a:r>
            <a:r>
              <a:rPr lang="en-US" sz="2000" dirty="0" smtClean="0"/>
              <a:t>based </a:t>
            </a:r>
            <a:r>
              <a:rPr lang="en-US" sz="2000" dirty="0"/>
              <a:t>on current 20 MHz spectral mask.</a:t>
            </a:r>
          </a:p>
          <a:p>
            <a:r>
              <a:rPr lang="en-US" sz="2200" dirty="0" smtClean="0"/>
              <a:t>The actual number should be chosen such that potential technologies for 11ax, such as OFDMA, can be implemented with ease.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40/80/160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0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guard band gap between 20 MHz channels is 28 subcarriers with </a:t>
            </a:r>
            <a:r>
              <a:rPr lang="en-US" sz="1800" dirty="0"/>
              <a:t>78.125 kHz subcarrier </a:t>
            </a:r>
            <a:r>
              <a:rPr lang="en-US" sz="1800" dirty="0" smtClean="0"/>
              <a:t>spacing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Depending how resource allocation for OFDMA is defined, the extra 28 subcarriers may pose some challenges to definition of sub-channels.</a:t>
            </a:r>
          </a:p>
          <a:p>
            <a:r>
              <a:rPr lang="en-US" sz="2000" dirty="0" smtClean="0"/>
              <a:t>However, the 28 subcarriers represents approximately 5 ~ 8% extra resources.</a:t>
            </a:r>
          </a:p>
          <a:p>
            <a:r>
              <a:rPr lang="en-US" sz="2000" dirty="0" smtClean="0"/>
              <a:t>Therefore, some further discussion will be needed on design and support of OFDMA before conclusions are made.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588735" y="3124200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344988" y="3124200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490501" y="2913503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243101" y="29337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005799" y="2922683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490501" y="3968367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43101" y="396974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40611" y="39763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93210" y="3998205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79436" y="3346503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081301" y="3124200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332638" y="3123632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932294" y="2923067"/>
            <a:ext cx="0" cy="1257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531261" y="2922683"/>
            <a:ext cx="0" cy="1257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3932294" y="3048000"/>
            <a:ext cx="5989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934914" y="2609030"/>
            <a:ext cx="2933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 subcarriers (may include some DC tones)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0.4 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705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82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95600" y="3594100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279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76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073840" y="2222500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05040" y="19177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772400" y="18669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882840" y="4466857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876741" y="4485501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54181" y="45998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 us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43464" y="16026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 us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57440" y="2070100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205935" y="175676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3152" y="2426900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55445" y="3830251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66800" y="4978400"/>
            <a:ext cx="7029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(13.2 us) = 3.67 [312.5kHz] OFDM Symbol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7464" y="5376446"/>
            <a:ext cx="2719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3.67 = 190.67 Data tones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903876" y="5374502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66310" y="5865982"/>
            <a:ext cx="6779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18.53 % ~ 12.24 % spectral efficiency gain compared to 64 FFT per 20MHz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102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99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96040" y="22225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15980" y="3594100"/>
            <a:ext cx="181322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479384" y="1981200"/>
            <a:ext cx="236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2870200" y="1987144"/>
            <a:ext cx="199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2479384" y="4599801"/>
            <a:ext cx="2365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2870200" y="4605745"/>
            <a:ext cx="199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797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0.8 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5" name="Rectangle 34"/>
          <p:cNvSpPr/>
          <p:nvPr/>
        </p:nvSpPr>
        <p:spPr bwMode="auto">
          <a:xfrm>
            <a:off x="2578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882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882900" y="3524656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578100" y="35246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02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406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626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930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150100" y="2153056"/>
            <a:ext cx="304800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454900" y="21530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2578100" y="18482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7759700" y="17720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578100" y="436285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2882900" y="4362856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749801" y="4416057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52700" y="44541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 us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454623" y="164745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 us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2578100" y="200065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2913954" y="2000656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216623" y="16613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96212" y="2357456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228505" y="3760807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43452" y="5030004"/>
            <a:ext cx="6926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(13.6 us) = 3.4 [312.5kHz] OFDM Symbol</a:t>
            </a:r>
            <a:endParaRPr lang="en-US" sz="16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214116" y="5428050"/>
            <a:ext cx="2513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3.4 = 176.8 Data tones</a:t>
            </a:r>
            <a:endParaRPr lang="en-US" sz="16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780528" y="5426106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271654" y="5908090"/>
            <a:ext cx="6676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27.8 % ~ 21.04 % </a:t>
            </a:r>
            <a:r>
              <a:rPr lang="en-US" sz="1600" b="1" dirty="0">
                <a:solidFill>
                  <a:srgbClr val="FF0000"/>
                </a:solidFill>
              </a:rPr>
              <a:t>spectral efficiency gain compared to 64 FFT per </a:t>
            </a:r>
            <a:r>
              <a:rPr lang="en-US" sz="1600" b="1" dirty="0" smtClean="0">
                <a:solidFill>
                  <a:srgbClr val="FF0000"/>
                </a:solidFill>
              </a:rPr>
              <a:t>20MHz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Maximum Spectral Efficiency Gain with </a:t>
            </a:r>
            <a:r>
              <a:rPr lang="en-US" sz="2400" dirty="0" smtClean="0"/>
              <a:t>1.6 </a:t>
            </a:r>
            <a:r>
              <a:rPr lang="en-US" sz="2400" dirty="0"/>
              <a:t>us CP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49818" y="5054600"/>
            <a:ext cx="6926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[78.125 kHz] OFDM symbol (14.4 us) = 3 [312.5kHz] OFDM Symbol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320482" y="5452646"/>
            <a:ext cx="2206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52 x 3 = 156 Data tones</a:t>
            </a:r>
            <a:endParaRPr lang="en-US" sz="1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886894" y="5450702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[estimated] 226 – 214 data tones</a:t>
            </a:r>
            <a:endParaRPr lang="en-US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485470" y="6024531"/>
            <a:ext cx="6779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44.87 % ~ 37.18 % </a:t>
            </a:r>
            <a:r>
              <a:rPr lang="en-US" sz="1600" b="1" dirty="0">
                <a:solidFill>
                  <a:srgbClr val="FF0000"/>
                </a:solidFill>
              </a:rPr>
              <a:t>spectral efficiency gain compared to 64 FFT per </a:t>
            </a:r>
            <a:r>
              <a:rPr lang="en-US" sz="1600" b="1" dirty="0" smtClean="0">
                <a:solidFill>
                  <a:srgbClr val="FF0000"/>
                </a:solidFill>
              </a:rPr>
              <a:t>20MHz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187700" y="2164073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87700" y="3524656"/>
            <a:ext cx="4876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578099" y="35246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016500" y="2164956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845301" y="2164073"/>
            <a:ext cx="1219200" cy="685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2578100" y="1848256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8064501" y="1835557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578100" y="4362856"/>
            <a:ext cx="596900" cy="67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3175000" y="4369612"/>
            <a:ext cx="487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749801" y="4416057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12.8 us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52700" y="4454158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1.6 us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47046" y="166015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1.6 us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2578100" y="2000656"/>
            <a:ext cx="52635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3187700" y="2000656"/>
            <a:ext cx="11881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495491" y="166079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3.2 us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6212" y="2357456"/>
            <a:ext cx="2158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312.5 kHz</a:t>
            </a:r>
          </a:p>
          <a:p>
            <a:r>
              <a:rPr lang="en-US" b="1" dirty="0" smtClean="0"/>
              <a:t>(64 FFT in 20 MHz)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28505" y="3760807"/>
            <a:ext cx="2235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Subcarrier Spacing 78.125 kHz</a:t>
            </a:r>
          </a:p>
          <a:p>
            <a:r>
              <a:rPr lang="en-US" b="1" dirty="0" smtClean="0"/>
              <a:t>(256 </a:t>
            </a:r>
            <a:r>
              <a:rPr lang="en-US" b="1" dirty="0"/>
              <a:t>FFT in 20 MHz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2578099" y="21649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406900" y="2164956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235700" y="2164073"/>
            <a:ext cx="609601" cy="685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potential efficiency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traditional deployment environments (e.g. Indoor) that has small channel delay spread, use of smaller subcarrier spacing results in modest maximum spectral efficiency gains, approximately 10% ~ 20%.</a:t>
            </a:r>
          </a:p>
          <a:p>
            <a:r>
              <a:rPr lang="en-US" dirty="0" smtClean="0"/>
              <a:t>For deployments with large channel delay spread, use of small subcarrier spacing definitely improves overall efficiency.</a:t>
            </a:r>
          </a:p>
          <a:p>
            <a:r>
              <a:rPr lang="en-US" dirty="0" smtClean="0"/>
              <a:t>Therefore, </a:t>
            </a:r>
            <a:r>
              <a:rPr lang="en-US" dirty="0" err="1" smtClean="0"/>
              <a:t>TGax</a:t>
            </a:r>
            <a:r>
              <a:rPr lang="en-US" dirty="0" smtClean="0"/>
              <a:t> group needs to discuss the supported deployment type (and supported channel delay spreads) for 11ax, before determination and adoption of larger FFT sizes.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87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Jinsoo</a:t>
            </a:r>
            <a:r>
              <a:rPr lang="en-US" altLang="ko-KR" dirty="0" smtClean="0">
                <a:ea typeface="굴림" charset="-127"/>
              </a:rPr>
              <a:t> </a:t>
            </a:r>
            <a:r>
              <a:rPr lang="en-US" altLang="ko-KR" dirty="0">
                <a:ea typeface="굴림" charset="-127"/>
              </a:rPr>
              <a:t>Choi, </a:t>
            </a:r>
            <a:r>
              <a:rPr lang="en-US" altLang="ko-KR" dirty="0" smtClean="0">
                <a:ea typeface="굴림" charset="-127"/>
              </a:rPr>
              <a:t>et al.,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I,” doc. num. 11-14/0804r1,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>
                <a:ea typeface="굴림" charset="-127"/>
              </a:rPr>
              <a:t>Dongguk</a:t>
            </a:r>
            <a:r>
              <a:rPr lang="en-US" altLang="ko-KR" dirty="0">
                <a:ea typeface="굴림" charset="-127"/>
              </a:rPr>
              <a:t> Lim, </a:t>
            </a:r>
            <a:r>
              <a:rPr lang="en-US" altLang="ko-KR" dirty="0" smtClean="0">
                <a:ea typeface="굴림" charset="-127"/>
              </a:rPr>
              <a:t>et al.,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II,” doc. num. </a:t>
            </a:r>
            <a:r>
              <a:rPr lang="en-US" altLang="ko-KR" dirty="0">
                <a:ea typeface="굴림" charset="-127"/>
              </a:rPr>
              <a:t>11-14/0801r0,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et al., “Issues on 256-FFT per 20MHz” doc. num. 11-14/1228r1, November 2014</a:t>
            </a:r>
            <a:endParaRPr lang="en-US" altLang="ko-KR" dirty="0" smtClean="0">
              <a:ea typeface="굴림" charset="-127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Time Windowing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n-US" dirty="0"/>
              <a:t> = 100ns (T</a:t>
            </a:r>
            <a:r>
              <a:rPr lang="en-US" baseline="-25000" dirty="0"/>
              <a:t>TR</a:t>
            </a:r>
            <a:r>
              <a:rPr lang="en-US" dirty="0"/>
              <a:t>), time window roll-off period</a:t>
            </a:r>
          </a:p>
          <a:p>
            <a:r>
              <a:rPr lang="en-US" dirty="0"/>
              <a:t>T : OFDM Symbol duration + CP duration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time windowing is possible. This is the example from 802.11a specification.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948" y="3245073"/>
            <a:ext cx="4638177" cy="1681163"/>
          </a:xfrm>
          <a:prstGeom prst="rect">
            <a:avLst/>
          </a:prstGeom>
        </p:spPr>
      </p:pic>
      <p:graphicFrame>
        <p:nvGraphicFramePr>
          <p:cNvPr id="8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509751"/>
              </p:ext>
            </p:extLst>
          </p:nvPr>
        </p:nvGraphicFramePr>
        <p:xfrm>
          <a:off x="263525" y="3105372"/>
          <a:ext cx="4081463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4" imgW="2908080" imgH="1396800" progId="Equation.3">
                  <p:embed/>
                </p:oleObj>
              </mc:Choice>
              <mc:Fallback>
                <p:oleObj name="Equation" r:id="rId4" imgW="2908080" imgH="1396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525" y="3105372"/>
                        <a:ext cx="4081463" cy="196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2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 for new OFDM numerology</a:t>
            </a:r>
          </a:p>
          <a:p>
            <a:pPr lvl="1"/>
            <a:r>
              <a:rPr lang="en-US" sz="1800" dirty="0" smtClean="0"/>
              <a:t>312.5kHz subcarrier spacing was design for 11a in the late 1990s</a:t>
            </a:r>
          </a:p>
          <a:p>
            <a:pPr lvl="2"/>
            <a:r>
              <a:rPr lang="en-US" sz="1600" dirty="0" smtClean="0"/>
              <a:t>Some improvements, such as 4 more data subcarriers in 11n (HT), and support of 40/80/160MHz, have been made.</a:t>
            </a:r>
          </a:p>
          <a:p>
            <a:pPr lvl="1"/>
            <a:r>
              <a:rPr lang="en-US" sz="1800" dirty="0" smtClean="0"/>
              <a:t>Reconsideration of CP length to support of outdoor environments that potentially has large channel delay spreads. [1] [2]</a:t>
            </a:r>
          </a:p>
          <a:p>
            <a:pPr lvl="1"/>
            <a:r>
              <a:rPr lang="en-US" sz="1800" dirty="0" smtClean="0"/>
              <a:t>Reconsideration of subcarrier spacing, to enable longer OFDM symbols for higher efficiency. </a:t>
            </a:r>
            <a:r>
              <a:rPr lang="en-US" sz="1800" dirty="0"/>
              <a:t>[1] [2]</a:t>
            </a:r>
            <a:endParaRPr lang="en-US" sz="1800" dirty="0" smtClean="0"/>
          </a:p>
          <a:p>
            <a:r>
              <a:rPr lang="en-US" sz="2000" dirty="0" smtClean="0"/>
              <a:t>However, ANY changes to numerology should be reviewed carefully and benefits should be clearly identified, as it has significant impact to transceiver implementation.</a:t>
            </a:r>
          </a:p>
          <a:p>
            <a:pPr lvl="1"/>
            <a:r>
              <a:rPr lang="en-US" sz="1800" dirty="0" smtClean="0"/>
              <a:t>Some discussion on issues with new OFDM numerology has been discussed in [3]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usable tones with larger FFT size in 20MHz?</a:t>
            </a:r>
          </a:p>
          <a:p>
            <a:endParaRPr lang="en-US" dirty="0" smtClean="0"/>
          </a:p>
          <a:p>
            <a:r>
              <a:rPr lang="en-US" dirty="0" smtClean="0"/>
              <a:t>How to expand the numerology from 20MHz to 40/80/160MHz?</a:t>
            </a:r>
          </a:p>
          <a:p>
            <a:endParaRPr lang="en-US" dirty="0" smtClean="0"/>
          </a:p>
          <a:p>
            <a:r>
              <a:rPr lang="en-US" dirty="0" smtClean="0"/>
              <a:t>What is the expected potential gains?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 numerology</a:t>
            </a:r>
          </a:p>
          <a:p>
            <a:pPr lvl="1"/>
            <a:r>
              <a:rPr lang="en-US" sz="1800" dirty="0" smtClean="0"/>
              <a:t>312.5 kHz subcarrier spacing, 64 FFT per 20MHz</a:t>
            </a:r>
          </a:p>
          <a:p>
            <a:pPr lvl="1"/>
            <a:r>
              <a:rPr lang="en-US" sz="1800" dirty="0" smtClean="0"/>
              <a:t>56 tones + 1 DC tone used</a:t>
            </a:r>
          </a:p>
          <a:p>
            <a:endParaRPr lang="en-US" sz="2000" dirty="0" smtClean="0"/>
          </a:p>
          <a:p>
            <a:r>
              <a:rPr lang="en-US" sz="2000" dirty="0" smtClean="0"/>
              <a:t>Potential new numerology </a:t>
            </a:r>
            <a:endParaRPr lang="en-US" sz="2000" dirty="0"/>
          </a:p>
          <a:p>
            <a:pPr lvl="1"/>
            <a:r>
              <a:rPr lang="en-US" sz="1800" dirty="0" smtClean="0"/>
              <a:t>78.125 kHz </a:t>
            </a:r>
            <a:r>
              <a:rPr lang="en-US" sz="1800" dirty="0"/>
              <a:t>subcarrier spacing, </a:t>
            </a:r>
            <a:r>
              <a:rPr lang="en-US" sz="1800" dirty="0" smtClean="0"/>
              <a:t>256 </a:t>
            </a:r>
            <a:r>
              <a:rPr lang="en-US" sz="1800" dirty="0"/>
              <a:t>FFT per </a:t>
            </a:r>
            <a:r>
              <a:rPr lang="en-US" sz="1800" dirty="0" smtClean="0"/>
              <a:t>20MHz</a:t>
            </a:r>
          </a:p>
          <a:p>
            <a:pPr lvl="1"/>
            <a:r>
              <a:rPr lang="en-US" sz="1800" dirty="0" smtClean="0"/>
              <a:t>How many tones?</a:t>
            </a:r>
          </a:p>
          <a:p>
            <a:pPr lvl="2"/>
            <a:r>
              <a:rPr lang="en-US" sz="1600" dirty="0" smtClean="0"/>
              <a:t>Number of tones used for 256 FFT per 20MHz, should be based such that power spectral mask can be met with reasonable implementation complexity</a:t>
            </a:r>
          </a:p>
          <a:p>
            <a:pPr lvl="2"/>
            <a:endParaRPr lang="en-US" sz="1600" dirty="0"/>
          </a:p>
          <a:p>
            <a:r>
              <a:rPr lang="en-US" sz="2000" dirty="0" smtClean="0"/>
              <a:t>Please note that the 78.126kHz is just an example for discussions. Similar spectrum mask analysis would need to performed for other potential numerologies.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OFDM 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20 MHz System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64 FFT</a:t>
            </a:r>
          </a:p>
          <a:p>
            <a:pPr marL="1257300" lvl="2" indent="-457200"/>
            <a:r>
              <a:rPr lang="en-US" sz="1400" dirty="0" smtClean="0"/>
              <a:t>56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Existing 11ac numerology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 smtClean="0"/>
              <a:t>242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Using 80 MHz 11ac numerology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 smtClean="0"/>
              <a:t>224 data/pilot tones</a:t>
            </a:r>
            <a:endParaRPr lang="en-US" sz="1400" dirty="0"/>
          </a:p>
          <a:p>
            <a:pPr marL="1257300" lvl="2" indent="-457200"/>
            <a:r>
              <a:rPr lang="en-US" sz="1400" dirty="0"/>
              <a:t>4 times the 64 FFT </a:t>
            </a:r>
            <a:r>
              <a:rPr lang="en-US" sz="1400" dirty="0" smtClean="0"/>
              <a:t>numerology, occupies </a:t>
            </a:r>
            <a:r>
              <a:rPr lang="en-US" sz="1400" dirty="0"/>
              <a:t>+-8.75 MHz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256 FFT</a:t>
            </a:r>
          </a:p>
          <a:p>
            <a:pPr marL="1257300" lvl="2" indent="-457200"/>
            <a:r>
              <a:rPr lang="en-US" sz="1400" dirty="0"/>
              <a:t>230 </a:t>
            </a:r>
            <a:r>
              <a:rPr lang="en-US" sz="1400" dirty="0" smtClean="0"/>
              <a:t>data/pilot tones </a:t>
            </a:r>
            <a:endParaRPr lang="en-US" sz="1400" dirty="0"/>
          </a:p>
          <a:p>
            <a:pPr marL="1257300" lvl="2" indent="-457200"/>
            <a:r>
              <a:rPr lang="en-US" sz="1400" dirty="0" smtClean="0"/>
              <a:t>Maximal </a:t>
            </a:r>
            <a:r>
              <a:rPr lang="en-US" sz="1400" dirty="0"/>
              <a:t>number of tones within +- </a:t>
            </a:r>
            <a:r>
              <a:rPr lang="en-US" sz="1400" dirty="0" smtClean="0"/>
              <a:t>9MHz, occupies </a:t>
            </a:r>
            <a:r>
              <a:rPr lang="en-US" sz="1400" dirty="0"/>
              <a:t>+-8.9844 </a:t>
            </a:r>
            <a:r>
              <a:rPr lang="en-US" sz="1400" dirty="0" smtClean="0"/>
              <a:t>MHz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36963"/>
            <a:ext cx="7360920" cy="28003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590" y="723106"/>
            <a:ext cx="7354252" cy="28003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1)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982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974" y="740320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0" y="3653947"/>
            <a:ext cx="7360920" cy="280035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5181600" y="3886200"/>
            <a:ext cx="304800" cy="685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040188" y="3886200"/>
            <a:ext cx="304800" cy="685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486400" y="4343400"/>
            <a:ext cx="2283618" cy="710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343400" y="4510207"/>
            <a:ext cx="3427412" cy="6322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770018" y="4690498"/>
            <a:ext cx="12036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Unable to met the power spectrum mask</a:t>
            </a:r>
          </a:p>
          <a:p>
            <a:r>
              <a:rPr lang="en-US" b="1" dirty="0"/>
              <a:t>w</a:t>
            </a:r>
            <a:r>
              <a:rPr lang="en-US" b="1" dirty="0" smtClean="0"/>
              <a:t>ithout significantly sacrificing EVM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2)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3106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31" y="735409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863" y="3661568"/>
            <a:ext cx="7360920" cy="2800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3)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0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43" y="728662"/>
            <a:ext cx="7354252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9736" y="838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Option 4)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99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91646</TotalTime>
  <Words>1282</Words>
  <Application>Microsoft Office PowerPoint</Application>
  <PresentationFormat>On-screen Show (4:3)</PresentationFormat>
  <Paragraphs>214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굴림</vt:lpstr>
      <vt:lpstr>Arial</vt:lpstr>
      <vt:lpstr>Times New Roman</vt:lpstr>
      <vt:lpstr>802-11-Submission</vt:lpstr>
      <vt:lpstr>Microsoft Word 97 - 2003 Document</vt:lpstr>
      <vt:lpstr>Equation</vt:lpstr>
      <vt:lpstr>OFDM Numerology for 11ax</vt:lpstr>
      <vt:lpstr>Background</vt:lpstr>
      <vt:lpstr>Discussion Topics</vt:lpstr>
      <vt:lpstr>Some Candidates</vt:lpstr>
      <vt:lpstr>Compared OFDM Numerology</vt:lpstr>
      <vt:lpstr>PowerPoint Presentation</vt:lpstr>
      <vt:lpstr>PowerPoint Presentation</vt:lpstr>
      <vt:lpstr>PowerPoint Presentation</vt:lpstr>
      <vt:lpstr>PowerPoint Presentation</vt:lpstr>
      <vt:lpstr>Comparison between option 3 and 4</vt:lpstr>
      <vt:lpstr>Observations</vt:lpstr>
      <vt:lpstr>Expansion to 40/80/160 MHz</vt:lpstr>
      <vt:lpstr>Discussions</vt:lpstr>
      <vt:lpstr>Maximum Spectral Efficiency Gain with 0.4 us CP</vt:lpstr>
      <vt:lpstr>Maximum Spectral Efficiency Gain with 0.8 us CP</vt:lpstr>
      <vt:lpstr>Maximum Spectral Efficiency Gain with 1.6 us CP</vt:lpstr>
      <vt:lpstr>Discussions on potential efficiency gains</vt:lpstr>
      <vt:lpstr>Reference</vt:lpstr>
      <vt:lpstr>Annex: Time Windowing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Considerations in Large Channel Delay Spread Scenarios</dc:title>
  <dc:creator>Daewon Lee</dc:creator>
  <cp:lastModifiedBy>Daewon Lee</cp:lastModifiedBy>
  <cp:revision>1221</cp:revision>
  <cp:lastPrinted>1998-02-10T13:28:06Z</cp:lastPrinted>
  <dcterms:created xsi:type="dcterms:W3CDTF">2007-05-21T21:00:37Z</dcterms:created>
  <dcterms:modified xsi:type="dcterms:W3CDTF">2015-01-12T16:44:52Z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