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35" r:id="rId3"/>
    <p:sldId id="367" r:id="rId4"/>
    <p:sldId id="368" r:id="rId5"/>
    <p:sldId id="370" r:id="rId6"/>
    <p:sldId id="378" r:id="rId7"/>
    <p:sldId id="379" r:id="rId8"/>
    <p:sldId id="380" r:id="rId9"/>
    <p:sldId id="381" r:id="rId10"/>
    <p:sldId id="347" r:id="rId11"/>
    <p:sldId id="358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>
        <p:scale>
          <a:sx n="100" d="100"/>
          <a:sy n="100" d="100"/>
        </p:scale>
        <p:origin x="-1376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082" y="6475413"/>
            <a:ext cx="18168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Yongho </a:t>
            </a:r>
            <a:r>
              <a:rPr lang="en-US" altLang="ko-KR" dirty="0" err="1" smtClean="0"/>
              <a:t>Seok</a:t>
            </a:r>
            <a:r>
              <a:rPr lang="en-US" altLang="ko-KR" dirty="0" smtClean="0"/>
              <a:t>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802.11-15/0066r0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210-01-00ax-hew-ppdu-format-for-supporting-mimo-ofdma.pptx" TargetMode="External"/><Relationship Id="rId2" Type="http://schemas.openxmlformats.org/officeDocument/2006/relationships/hyperlink" Target="https://mentor.ieee.org/802.11/dcn/14/11-14-1453-02-00ax-spec-framework-proposa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4/11-14-1452-00-00ax-frequency-selective-scheduling-in-ofdma.pptx" TargetMode="External"/><Relationship Id="rId5" Type="http://schemas.openxmlformats.org/officeDocument/2006/relationships/hyperlink" Target="https://mentor.ieee.org/802.11/dcn/14/11-14-1417-00-00ax-hew-ppdu-transmission-discussion.pptx" TargetMode="External"/><Relationship Id="rId4" Type="http://schemas.openxmlformats.org/officeDocument/2006/relationships/hyperlink" Target="https://mentor.ieee.org/802.11/dcn/14/11-14-1211-00-00ax-ack-procedure-for-ofdma.ppt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Downlink OFDMA Protocol Design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2015-01-11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0801798"/>
              </p:ext>
            </p:extLst>
          </p:nvPr>
        </p:nvGraphicFramePr>
        <p:xfrm>
          <a:off x="533400" y="2667000"/>
          <a:ext cx="7937500" cy="367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6" name="Document" r:id="rId4" imgW="9037791" imgH="4183611" progId="Word.Document.8">
                  <p:embed/>
                </p:oleObj>
              </mc:Choice>
              <mc:Fallback>
                <p:oleObj name="Document" r:id="rId4" imgW="9037791" imgH="4183611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7000"/>
                        <a:ext cx="7937500" cy="3676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This document presents the Downlink OFDMA protocol design considerations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frequency selectivity information of the recipient </a:t>
            </a:r>
            <a:r>
              <a:rPr lang="en-US" altLang="ko-KR" dirty="0" smtClean="0"/>
              <a:t>STA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sub-channel assignment </a:t>
            </a:r>
            <a:r>
              <a:rPr lang="en-US" altLang="ko-KR" dirty="0" smtClean="0"/>
              <a:t>structure to the </a:t>
            </a:r>
            <a:r>
              <a:rPr lang="en-US" altLang="ko-KR" dirty="0"/>
              <a:t>recipient </a:t>
            </a:r>
            <a:r>
              <a:rPr lang="en-US" altLang="ko-KR" dirty="0" smtClean="0"/>
              <a:t>STA</a:t>
            </a:r>
          </a:p>
          <a:p>
            <a:pPr marL="457200" lvl="1" indent="0">
              <a:buNone/>
            </a:pPr>
            <a:endParaRPr lang="en-US" altLang="ko-KR" dirty="0"/>
          </a:p>
          <a:p>
            <a:r>
              <a:rPr lang="en-US" altLang="ko-KR" dirty="0" smtClean="0"/>
              <a:t>Also, this document proposes the PHY Header design consideration of the Downlink OFDMA PPDU </a:t>
            </a:r>
          </a:p>
          <a:p>
            <a:pPr lvl="1"/>
            <a:r>
              <a:rPr lang="en-US" altLang="ko-KR" dirty="0" smtClean="0"/>
              <a:t>Because </a:t>
            </a:r>
            <a:r>
              <a:rPr lang="en-GB" altLang="ko-KR" dirty="0" err="1" smtClean="0"/>
              <a:t>TGax</a:t>
            </a:r>
            <a:r>
              <a:rPr lang="en-GB" altLang="ko-KR" dirty="0"/>
              <a:t> Specification </a:t>
            </a:r>
            <a:r>
              <a:rPr lang="en-GB" altLang="ko-KR" dirty="0" smtClean="0"/>
              <a:t>Framework decided to support the Uplink OFDMA and Uplink MU-MIMO, the final PHY Header design should be harmonized with all other features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 </a:t>
            </a:r>
          </a:p>
          <a:p>
            <a:pPr lvl="1"/>
            <a:endParaRPr lang="en-US" altLang="ko-KR" dirty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34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marL="57150" indent="0">
              <a:buNone/>
            </a:pPr>
            <a:r>
              <a:rPr lang="en-US" altLang="ko-KR" dirty="0" smtClean="0"/>
              <a:t>[1] </a:t>
            </a:r>
            <a:r>
              <a:rPr lang="en-US" altLang="ko-KR" dirty="0" smtClean="0">
                <a:hlinkClick r:id="rId2"/>
              </a:rPr>
              <a:t>https</a:t>
            </a:r>
            <a:r>
              <a:rPr lang="en-US" altLang="ko-KR" dirty="0">
                <a:hlinkClick r:id="rId2"/>
              </a:rPr>
              <a:t>://</a:t>
            </a:r>
            <a:r>
              <a:rPr lang="en-US" altLang="ko-KR" dirty="0" smtClean="0">
                <a:hlinkClick r:id="rId2"/>
              </a:rPr>
              <a:t>mentor.ieee.org/802.11/dcn/14/11-14-1453-02-00ax-spec-framework-proposal.docx</a:t>
            </a:r>
            <a:endParaRPr lang="en-US" altLang="ko-KR" dirty="0" smtClean="0"/>
          </a:p>
          <a:p>
            <a:pPr marL="57150" indent="0">
              <a:buNone/>
            </a:pPr>
            <a:r>
              <a:rPr lang="en-US" altLang="ko-KR" dirty="0" smtClean="0"/>
              <a:t>[</a:t>
            </a:r>
            <a:r>
              <a:rPr lang="en-US" altLang="ko-KR" dirty="0"/>
              <a:t>2</a:t>
            </a:r>
            <a:r>
              <a:rPr lang="en-US" altLang="ko-KR" dirty="0" smtClean="0"/>
              <a:t>] </a:t>
            </a:r>
            <a:r>
              <a:rPr lang="en-US" altLang="ko-KR" dirty="0">
                <a:hlinkClick r:id="rId3"/>
              </a:rPr>
              <a:t>https://</a:t>
            </a:r>
            <a:r>
              <a:rPr lang="en-US" altLang="ko-KR" dirty="0" smtClean="0">
                <a:hlinkClick r:id="rId3"/>
              </a:rPr>
              <a:t>mentor.ieee.org/802.11/dcn/14/11-14-1210-01-00ax-hew-ppdu-format-for-supporting-mimo-ofdma.pptx</a:t>
            </a:r>
            <a:endParaRPr lang="en-US" altLang="ko-KR" dirty="0" smtClean="0"/>
          </a:p>
          <a:p>
            <a:pPr marL="57150" indent="0">
              <a:buNone/>
            </a:pPr>
            <a:r>
              <a:rPr lang="en-US" altLang="ko-KR" dirty="0" smtClean="0"/>
              <a:t>[3] </a:t>
            </a:r>
            <a:r>
              <a:rPr lang="en-US" altLang="ko-KR" dirty="0">
                <a:hlinkClick r:id="rId4"/>
              </a:rPr>
              <a:t>https://</a:t>
            </a:r>
            <a:r>
              <a:rPr lang="en-US" altLang="ko-KR" dirty="0" smtClean="0">
                <a:hlinkClick r:id="rId4"/>
              </a:rPr>
              <a:t>mentor.ieee.org/802.11/dcn/14/11-14-1211-00-00ax-ack-procedure-for-ofdma.pptx</a:t>
            </a:r>
            <a:endParaRPr lang="en-US" altLang="ko-KR" dirty="0" smtClean="0"/>
          </a:p>
          <a:p>
            <a:pPr marL="57150" indent="0">
              <a:buNone/>
            </a:pPr>
            <a:r>
              <a:rPr lang="en-US" altLang="ko-KR" dirty="0" smtClean="0"/>
              <a:t>[4] </a:t>
            </a:r>
            <a:r>
              <a:rPr lang="en-US" altLang="ko-KR" dirty="0">
                <a:hlinkClick r:id="rId5"/>
              </a:rPr>
              <a:t>https://</a:t>
            </a:r>
            <a:r>
              <a:rPr lang="en-US" altLang="ko-KR" dirty="0" smtClean="0">
                <a:hlinkClick r:id="rId5"/>
              </a:rPr>
              <a:t>mentor.ieee.org/802.11/dcn/14/11-14-1417-00-00ax-hew-ppdu-transmission-discussion.pptx</a:t>
            </a:r>
            <a:endParaRPr lang="en-US" altLang="ko-KR" dirty="0" smtClean="0"/>
          </a:p>
          <a:p>
            <a:pPr marL="57150" indent="0">
              <a:buNone/>
            </a:pPr>
            <a:r>
              <a:rPr lang="en-US" altLang="ko-KR" dirty="0" smtClean="0"/>
              <a:t>[5] </a:t>
            </a:r>
            <a:r>
              <a:rPr lang="en-US" altLang="ko-KR" dirty="0" smtClean="0">
                <a:hlinkClick r:id="rId6"/>
              </a:rPr>
              <a:t>https</a:t>
            </a:r>
            <a:r>
              <a:rPr lang="en-US" altLang="ko-KR" dirty="0">
                <a:hlinkClick r:id="rId6"/>
              </a:rPr>
              <a:t>://</a:t>
            </a:r>
            <a:r>
              <a:rPr lang="en-US" altLang="ko-KR" dirty="0" smtClean="0">
                <a:hlinkClick r:id="rId6"/>
              </a:rPr>
              <a:t>mentor.ieee.org/802.11/dcn/14/11-14-1452-00-00ax-frequency-selective-scheduling-in-ofdma.pptx</a:t>
            </a:r>
            <a:endParaRPr lang="en-US" altLang="ko-KR" dirty="0" smtClean="0"/>
          </a:p>
          <a:p>
            <a:pPr marL="57150" indent="0">
              <a:buNone/>
            </a:pPr>
            <a:endParaRPr lang="en-US" altLang="ko-KR" dirty="0" smtClean="0"/>
          </a:p>
          <a:p>
            <a:pPr marL="57150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90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altLang="ko-KR" dirty="0" err="1" smtClean="0"/>
              <a:t>TGax</a:t>
            </a:r>
            <a:r>
              <a:rPr lang="en-GB" altLang="ko-KR" dirty="0"/>
              <a:t> </a:t>
            </a:r>
            <a:r>
              <a:rPr lang="en-GB" altLang="ko-KR" dirty="0" smtClean="0"/>
              <a:t>Specification Framework [1]</a:t>
            </a:r>
            <a:endParaRPr lang="ko-KR" altLang="ko-KR" dirty="0"/>
          </a:p>
          <a:p>
            <a:pPr lvl="1"/>
            <a:r>
              <a:rPr lang="en-GB" altLang="ko-KR" u="sng" dirty="0" smtClean="0"/>
              <a:t>4. </a:t>
            </a:r>
            <a:r>
              <a:rPr lang="en-GB" altLang="ko-KR" u="sng" dirty="0"/>
              <a:t>Multi-user (MU) </a:t>
            </a:r>
            <a:r>
              <a:rPr lang="en-GB" altLang="ko-KR" u="sng" dirty="0" smtClean="0"/>
              <a:t>features</a:t>
            </a:r>
            <a:br>
              <a:rPr lang="en-GB" altLang="ko-KR" u="sng" dirty="0" smtClean="0"/>
            </a:br>
            <a:r>
              <a:rPr lang="en-GB" altLang="ko-KR" dirty="0" smtClean="0"/>
              <a:t>This </a:t>
            </a:r>
            <a:r>
              <a:rPr lang="en-GB" altLang="ko-KR" dirty="0"/>
              <a:t>section describes MU related features. MU features include </a:t>
            </a:r>
            <a:r>
              <a:rPr lang="en-GB" altLang="ko-KR" u="sng" dirty="0"/>
              <a:t>UL and DL OFDMA </a:t>
            </a:r>
            <a:r>
              <a:rPr lang="en-GB" altLang="ko-KR" dirty="0"/>
              <a:t>and UL and DL MU-MIMO.</a:t>
            </a:r>
            <a:endParaRPr lang="ko-KR" altLang="ko-KR" dirty="0"/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But, in</a:t>
            </a:r>
            <a:r>
              <a:rPr lang="ko-KR" altLang="en-US" dirty="0"/>
              <a:t> </a:t>
            </a:r>
            <a:r>
              <a:rPr lang="en-US" altLang="ko-KR" dirty="0" smtClean="0"/>
              <a:t>order to sustain a gain of OFDMA, the frequency selective scheduling is very important [5]</a:t>
            </a:r>
          </a:p>
          <a:p>
            <a:endParaRPr lang="en-US" altLang="ko-KR" dirty="0"/>
          </a:p>
          <a:p>
            <a:r>
              <a:rPr lang="en-US" altLang="ko-KR" dirty="0" smtClean="0"/>
              <a:t>This document discusses the Downlink OFDMA protocol design to enable the frequency selective scheduling</a:t>
            </a:r>
          </a:p>
          <a:p>
            <a:pPr marL="0" indent="0">
              <a:buNone/>
            </a:pPr>
            <a:r>
              <a:rPr lang="en-US" altLang="ko-KR" dirty="0" smtClean="0"/>
              <a:t> </a:t>
            </a:r>
          </a:p>
          <a:p>
            <a:pPr marL="0" indent="0">
              <a:buNone/>
            </a:pPr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OFDMA Support in </a:t>
            </a:r>
            <a:br>
              <a:rPr lang="en-US" altLang="ko-KR" dirty="0" smtClean="0"/>
            </a:br>
            <a:r>
              <a:rPr lang="en-US" altLang="ko-KR" dirty="0" smtClean="0"/>
              <a:t>High Efficiency (HE) BSS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27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Downlink OFDMA General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First step is that HE AP obtains the frequency selectivity information of the recipient STAs</a:t>
            </a:r>
          </a:p>
          <a:p>
            <a:endParaRPr lang="en-US" altLang="ko-KR" dirty="0"/>
          </a:p>
          <a:p>
            <a:r>
              <a:rPr lang="en-US" altLang="ko-KR" dirty="0" smtClean="0"/>
              <a:t>Second step is that HE AP determines the sub-channel assignment structure based on the frequency </a:t>
            </a:r>
            <a:r>
              <a:rPr lang="en-US" altLang="ko-KR" dirty="0"/>
              <a:t>selectivity </a:t>
            </a:r>
            <a:r>
              <a:rPr lang="en-US" altLang="ko-KR" dirty="0" smtClean="0"/>
              <a:t>information</a:t>
            </a:r>
          </a:p>
          <a:p>
            <a:endParaRPr lang="en-US" altLang="ko-KR" dirty="0"/>
          </a:p>
          <a:p>
            <a:r>
              <a:rPr lang="en-US" altLang="ko-KR" dirty="0" smtClean="0"/>
              <a:t>HE AP transmits the Downlink OFDMA PPDU wherein the sub-channel </a:t>
            </a:r>
            <a:r>
              <a:rPr lang="en-US" altLang="ko-KR" dirty="0"/>
              <a:t>assignment structure </a:t>
            </a:r>
            <a:r>
              <a:rPr lang="en-US" altLang="ko-KR" dirty="0" smtClean="0"/>
              <a:t>is contained in the PHY header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22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Frequency Selectivity 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ko-KR" dirty="0"/>
              <a:t>T</a:t>
            </a:r>
            <a:r>
              <a:rPr lang="en-US" altLang="ko-KR" dirty="0" smtClean="0"/>
              <a:t>he </a:t>
            </a:r>
            <a:r>
              <a:rPr lang="en-US" altLang="ko-KR" dirty="0"/>
              <a:t>frequency selectivity information </a:t>
            </a:r>
            <a:r>
              <a:rPr lang="en-US" altLang="ko-KR" dirty="0" smtClean="0"/>
              <a:t>of recipient STAs can be obtained in an explicit or implicit manner</a:t>
            </a:r>
          </a:p>
          <a:p>
            <a:r>
              <a:rPr lang="en-US" altLang="ko-KR" dirty="0" smtClean="0"/>
              <a:t>The recipient STA may report its frequency </a:t>
            </a:r>
            <a:r>
              <a:rPr lang="en-US" altLang="ko-KR" dirty="0"/>
              <a:t>selectivity information to HE </a:t>
            </a:r>
            <a:r>
              <a:rPr lang="en-US" altLang="ko-KR" dirty="0" smtClean="0"/>
              <a:t>AP in a solicited or unsolicited manner</a:t>
            </a:r>
            <a:endParaRPr lang="en-US" altLang="ko-KR" dirty="0"/>
          </a:p>
          <a:p>
            <a:pPr lvl="1"/>
            <a:r>
              <a:rPr lang="en-US" altLang="ko-KR" dirty="0" smtClean="0"/>
              <a:t>For example, the recipient STA may </a:t>
            </a:r>
            <a:r>
              <a:rPr lang="en-US" altLang="ko-KR" dirty="0"/>
              <a:t>include its frequency selectivity information </a:t>
            </a:r>
            <a:r>
              <a:rPr lang="en-US" altLang="ko-KR" dirty="0" smtClean="0"/>
              <a:t>in the ACK frame, similarly </a:t>
            </a:r>
            <a:r>
              <a:rPr lang="en-US" altLang="ko-KR" dirty="0"/>
              <a:t>to the Link Adaptation mechanism of </a:t>
            </a:r>
            <a:r>
              <a:rPr lang="en-US" altLang="ko-KR" dirty="0" smtClean="0"/>
              <a:t>11ac</a:t>
            </a:r>
          </a:p>
          <a:p>
            <a:r>
              <a:rPr lang="en-US" altLang="ko-KR" dirty="0" smtClean="0"/>
              <a:t>Also, HE AP can estimate </a:t>
            </a:r>
            <a:r>
              <a:rPr lang="en-US" altLang="ko-KR" dirty="0"/>
              <a:t>the frequency selectivity </a:t>
            </a:r>
            <a:r>
              <a:rPr lang="en-US" altLang="ko-KR" dirty="0" smtClean="0"/>
              <a:t>information of </a:t>
            </a:r>
            <a:r>
              <a:rPr lang="en-US" altLang="ko-KR" dirty="0"/>
              <a:t>recipient </a:t>
            </a:r>
            <a:r>
              <a:rPr lang="en-US" altLang="ko-KR" dirty="0" smtClean="0"/>
              <a:t>STAs from any received frames</a:t>
            </a:r>
          </a:p>
          <a:p>
            <a:pPr lvl="1"/>
            <a:r>
              <a:rPr lang="en-US" altLang="ko-KR" dirty="0" smtClean="0"/>
              <a:t>Assume the channel </a:t>
            </a:r>
            <a:r>
              <a:rPr lang="en-US" altLang="ko-KR" dirty="0"/>
              <a:t>reciprocity </a:t>
            </a:r>
            <a:r>
              <a:rPr lang="en-US" altLang="ko-KR" dirty="0" smtClean="0"/>
              <a:t>between HE AP and recipient STA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64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Sub-channel Assignment Structure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HE AP determines </a:t>
            </a:r>
            <a:r>
              <a:rPr lang="en-US" altLang="ko-KR" dirty="0"/>
              <a:t>the sub-channel assignment structure </a:t>
            </a:r>
            <a:r>
              <a:rPr lang="en-US" altLang="ko-KR" dirty="0" smtClean="0"/>
              <a:t>for segmenting the Channel Bandwidth into </a:t>
            </a:r>
            <a:r>
              <a:rPr lang="en-US" altLang="ko-KR" dirty="0"/>
              <a:t>a set of </a:t>
            </a:r>
            <a:r>
              <a:rPr lang="en-US" altLang="ko-KR" dirty="0" smtClean="0"/>
              <a:t>sub-channels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sub-channel assignment </a:t>
            </a:r>
            <a:r>
              <a:rPr lang="en-US" altLang="ko-KR" dirty="0" smtClean="0"/>
              <a:t>structure is included in PHY Header</a:t>
            </a:r>
          </a:p>
          <a:p>
            <a:r>
              <a:rPr lang="en-US" altLang="ko-KR" dirty="0" smtClean="0"/>
              <a:t>All </a:t>
            </a:r>
            <a:r>
              <a:rPr lang="en-US" altLang="ko-KR" dirty="0"/>
              <a:t>sub-channels </a:t>
            </a:r>
            <a:r>
              <a:rPr lang="en-US" altLang="ko-KR" dirty="0" smtClean="0"/>
              <a:t>in </a:t>
            </a:r>
            <a:r>
              <a:rPr lang="en-US" altLang="ko-KR" dirty="0"/>
              <a:t>the sub-channel assignment structure </a:t>
            </a:r>
            <a:r>
              <a:rPr lang="en-US" altLang="ko-KR" dirty="0" smtClean="0"/>
              <a:t>are </a:t>
            </a:r>
            <a:r>
              <a:rPr lang="en-US" altLang="ko-KR" dirty="0"/>
              <a:t>assigned to recipient STAs</a:t>
            </a:r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962400"/>
            <a:ext cx="4432300" cy="2481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464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Sub-channel Assignment Structure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The recipient information of the Downlink OFDMA PPDU should be also signaled in the PHY Header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Each recipient receives </a:t>
            </a:r>
            <a:r>
              <a:rPr lang="en-US" altLang="ko-KR" dirty="0" smtClean="0"/>
              <a:t>the addressed </a:t>
            </a:r>
            <a:r>
              <a:rPr lang="en-US" altLang="ko-KR" dirty="0"/>
              <a:t>PSDU on its assigned sub-channel identified by the Sub-channel Assignment Structure </a:t>
            </a:r>
            <a:r>
              <a:rPr lang="en-US" altLang="ko-KR" dirty="0" smtClean="0"/>
              <a:t>field</a:t>
            </a:r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438400"/>
            <a:ext cx="4430917" cy="248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099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Sub-channel Assignment Structure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The recipient information of the Downlink OFDMA PPDU can be signaled by the Association ID (13 bits), Partial AID (9 bits) or Group ID (6 bits)</a:t>
            </a:r>
          </a:p>
          <a:p>
            <a:pPr lvl="1"/>
            <a:r>
              <a:rPr lang="en-US" altLang="ko-KR" dirty="0" smtClean="0"/>
              <a:t>Since the available bits of PHY Header is very limited, Partial AID or Group ID has a benefit for reducing the signaling overhead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marL="457200" lvl="1" indent="0">
              <a:buNone/>
            </a:pPr>
            <a:endParaRPr lang="en-US" altLang="ko-KR" dirty="0" smtClean="0"/>
          </a:p>
          <a:p>
            <a:pPr lvl="1"/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657600"/>
            <a:ext cx="4430917" cy="248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824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Sub-channel Assignment Structure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When Partial AID is used to indicate the recipient information of the Downlink OFDMA PPDU, HE AP have to carefully schedule recipient STAs to avoid the ambiguity of the sub-channel determination  </a:t>
            </a:r>
          </a:p>
          <a:p>
            <a:pPr lvl="1"/>
            <a:r>
              <a:rPr lang="en-US" altLang="ko-KR" dirty="0" smtClean="0"/>
              <a:t>If </a:t>
            </a:r>
            <a:r>
              <a:rPr lang="en-US" altLang="ko-KR" dirty="0"/>
              <a:t>the partial AIDs of the recipient STAs </a:t>
            </a:r>
            <a:r>
              <a:rPr lang="en-US" altLang="ko-KR" dirty="0" smtClean="0"/>
              <a:t>in the Downlink OFDMA PPDU is same, the corresponding recipient </a:t>
            </a:r>
            <a:r>
              <a:rPr lang="en-US" altLang="ko-KR" dirty="0"/>
              <a:t>STAs can not identify their assigned sub-channel </a:t>
            </a:r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marL="457200" lvl="1" indent="0">
              <a:buNone/>
            </a:pPr>
            <a:endParaRPr lang="en-US" altLang="ko-KR" dirty="0" smtClean="0"/>
          </a:p>
          <a:p>
            <a:pPr lvl="1"/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083" y="3962400"/>
            <a:ext cx="4430917" cy="248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662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Sub-channel Assignment Structure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altLang="ko-KR" dirty="0"/>
              <a:t>When </a:t>
            </a:r>
            <a:r>
              <a:rPr lang="en-US" altLang="ko-KR" dirty="0" smtClean="0"/>
              <a:t>Group ID is </a:t>
            </a:r>
            <a:r>
              <a:rPr lang="en-US" altLang="ko-KR" dirty="0"/>
              <a:t>used to indicate the recipient information of the Downlink OFDMA PPDU, HE AP have to carefully schedule recipient STAs to avoid the ambiguity of the sub-channel determination  </a:t>
            </a:r>
          </a:p>
          <a:p>
            <a:pPr lvl="1"/>
            <a:r>
              <a:rPr lang="en-US" altLang="ko-KR" dirty="0"/>
              <a:t>If </a:t>
            </a:r>
            <a:r>
              <a:rPr lang="en-US" altLang="ko-KR" dirty="0" smtClean="0"/>
              <a:t>a recipient STA has memberships of a plurality of Group IDs, </a:t>
            </a:r>
            <a:r>
              <a:rPr lang="en-US" altLang="ko-KR" dirty="0"/>
              <a:t>the corresponding recipient </a:t>
            </a:r>
            <a:r>
              <a:rPr lang="en-US" altLang="ko-KR" dirty="0" smtClean="0"/>
              <a:t>STA </a:t>
            </a:r>
            <a:r>
              <a:rPr lang="en-US" altLang="ko-KR" dirty="0"/>
              <a:t>can not identify </a:t>
            </a:r>
            <a:r>
              <a:rPr lang="en-US" altLang="ko-KR" dirty="0" smtClean="0"/>
              <a:t>its </a:t>
            </a:r>
            <a:r>
              <a:rPr lang="en-US" altLang="ko-KR" dirty="0"/>
              <a:t>assigned sub-channel </a:t>
            </a:r>
          </a:p>
          <a:p>
            <a:pPr lvl="1"/>
            <a:r>
              <a:rPr lang="en-US" altLang="ko-KR" dirty="0" smtClean="0"/>
              <a:t>In </a:t>
            </a:r>
            <a:r>
              <a:rPr lang="en-US" altLang="ko-KR" dirty="0"/>
              <a:t>the </a:t>
            </a:r>
            <a:r>
              <a:rPr lang="en-US" altLang="ko-KR" dirty="0" smtClean="0"/>
              <a:t>below figure</a:t>
            </a:r>
            <a:r>
              <a:rPr lang="en-US" altLang="ko-KR" dirty="0"/>
              <a:t>, </a:t>
            </a:r>
            <a:r>
              <a:rPr lang="en-US" altLang="ko-KR" dirty="0" smtClean="0"/>
              <a:t>even though </a:t>
            </a:r>
            <a:r>
              <a:rPr lang="en-US" altLang="ko-KR" dirty="0"/>
              <a:t>AP does not transmit any space time </a:t>
            </a:r>
            <a:r>
              <a:rPr lang="en-US" altLang="ko-KR" dirty="0" smtClean="0"/>
              <a:t>stream with </a:t>
            </a:r>
            <a:r>
              <a:rPr lang="en-US" altLang="ko-KR" dirty="0"/>
              <a:t>the </a:t>
            </a:r>
            <a:r>
              <a:rPr lang="en-US" altLang="ko-KR" dirty="0" smtClean="0"/>
              <a:t>Group </a:t>
            </a:r>
            <a:r>
              <a:rPr lang="en-US" altLang="ko-KR" dirty="0"/>
              <a:t>ID </a:t>
            </a:r>
            <a:r>
              <a:rPr lang="en-US" altLang="ko-KR" dirty="0" smtClean="0"/>
              <a:t>2, 3 and 4</a:t>
            </a:r>
            <a:r>
              <a:rPr lang="en-US" altLang="ko-KR" dirty="0"/>
              <a:t> to STA1</a:t>
            </a:r>
            <a:r>
              <a:rPr lang="en-US" altLang="ko-KR" dirty="0" smtClean="0"/>
              <a:t>, STA1 </a:t>
            </a:r>
            <a:r>
              <a:rPr lang="en-US" altLang="ko-KR" dirty="0"/>
              <a:t>does not know its </a:t>
            </a:r>
            <a:r>
              <a:rPr lang="en-US" altLang="ko-KR" dirty="0" smtClean="0"/>
              <a:t>sub-channel. This </a:t>
            </a:r>
            <a:r>
              <a:rPr lang="en-US" altLang="ko-KR" dirty="0" smtClean="0"/>
              <a:t>situation should </a:t>
            </a:r>
            <a:r>
              <a:rPr lang="en-US" altLang="ko-KR" dirty="0"/>
              <a:t>be </a:t>
            </a:r>
            <a:r>
              <a:rPr lang="en-US" altLang="ko-KR" dirty="0" smtClean="0"/>
              <a:t>avoided.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953000"/>
            <a:ext cx="7148709" cy="144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074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92488</TotalTime>
  <Words>626</Words>
  <Application>Microsoft Office PowerPoint</Application>
  <PresentationFormat>화면 슬라이드 쇼(4:3)</PresentationFormat>
  <Paragraphs>129</Paragraphs>
  <Slides>11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Downlink OFDMA Protocol Design</vt:lpstr>
      <vt:lpstr>OFDMA Support in  High Efficiency (HE) BSS</vt:lpstr>
      <vt:lpstr>Downlink OFDMA General Procedure</vt:lpstr>
      <vt:lpstr>Frequency Selectivity Information</vt:lpstr>
      <vt:lpstr>Sub-channel Assignment Structure</vt:lpstr>
      <vt:lpstr>Sub-channel Assignment Structure</vt:lpstr>
      <vt:lpstr>Sub-channel Assignment Structure</vt:lpstr>
      <vt:lpstr>Sub-channel Assignment Structure</vt:lpstr>
      <vt:lpstr>Sub-channel Assignment Structure</vt:lpstr>
      <vt:lpstr>Conclusion</vt:lpstr>
      <vt:lpstr>References</vt:lpstr>
    </vt:vector>
  </TitlesOfParts>
  <Company>NEWRACOM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Yongho Seok</dc:creator>
  <cp:lastModifiedBy>Yongho</cp:lastModifiedBy>
  <cp:revision>1028</cp:revision>
  <cp:lastPrinted>1998-02-10T13:28:06Z</cp:lastPrinted>
  <dcterms:created xsi:type="dcterms:W3CDTF">2007-05-21T21:00:37Z</dcterms:created>
  <dcterms:modified xsi:type="dcterms:W3CDTF">2015-01-12T14:18:29Z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