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4" autoAdjust="0"/>
    <p:restoredTop sz="94660" autoAdjust="0"/>
  </p:normalViewPr>
  <p:slideViewPr>
    <p:cSldViewPr>
      <p:cViewPr>
        <p:scale>
          <a:sx n="100" d="100"/>
          <a:sy n="100" d="100"/>
        </p:scale>
        <p:origin x="14" y="-58"/>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67873792"/>
        <c:axId val="84615168"/>
      </c:lineChart>
      <c:catAx>
        <c:axId val="67873792"/>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5168"/>
        <c:crosses val="autoZero"/>
        <c:auto val="1"/>
        <c:lblAlgn val="ctr"/>
        <c:lblOffset val="100"/>
        <c:noMultiLvlLbl val="0"/>
      </c:catAx>
      <c:valAx>
        <c:axId val="84615168"/>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678737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80784896"/>
        <c:axId val="84617472"/>
      </c:lineChart>
      <c:catAx>
        <c:axId val="80784896"/>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7472"/>
        <c:crosses val="autoZero"/>
        <c:auto val="1"/>
        <c:lblAlgn val="ctr"/>
        <c:lblOffset val="100"/>
        <c:noMultiLvlLbl val="0"/>
      </c:catAx>
      <c:valAx>
        <c:axId val="84617472"/>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807848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117942272"/>
        <c:axId val="84619776"/>
      </c:lineChart>
      <c:catAx>
        <c:axId val="117942272"/>
        <c:scaling>
          <c:orientation val="minMax"/>
        </c:scaling>
        <c:delete val="0"/>
        <c:axPos val="b"/>
        <c:title>
          <c:tx>
            <c:rich>
              <a:bodyPr/>
              <a:lstStyle/>
              <a:p>
                <a:pPr>
                  <a:defRPr/>
                </a:pPr>
                <a:r>
                  <a:rPr lang="en-US"/>
                  <a:t>Seconds</a:t>
                </a:r>
              </a:p>
            </c:rich>
          </c:tx>
          <c:layout/>
          <c:overlay val="0"/>
        </c:title>
        <c:majorTickMark val="out"/>
        <c:minorTickMark val="none"/>
        <c:tickLblPos val="nextTo"/>
        <c:crossAx val="84619776"/>
        <c:crosses val="autoZero"/>
        <c:auto val="1"/>
        <c:lblAlgn val="ctr"/>
        <c:lblOffset val="100"/>
        <c:noMultiLvlLbl val="0"/>
      </c:catAx>
      <c:valAx>
        <c:axId val="84619776"/>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11794227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17802496"/>
        <c:axId val="84622080"/>
      </c:lineChart>
      <c:catAx>
        <c:axId val="117802496"/>
        <c:scaling>
          <c:orientation val="minMax"/>
        </c:scaling>
        <c:delete val="0"/>
        <c:axPos val="b"/>
        <c:title>
          <c:tx>
            <c:rich>
              <a:bodyPr/>
              <a:lstStyle/>
              <a:p>
                <a:pPr>
                  <a:defRPr/>
                </a:pPr>
                <a:r>
                  <a:rPr lang="en-US"/>
                  <a:t>Seconds</a:t>
                </a:r>
              </a:p>
            </c:rich>
          </c:tx>
          <c:layout/>
          <c:overlay val="0"/>
        </c:title>
        <c:majorTickMark val="out"/>
        <c:minorTickMark val="none"/>
        <c:tickLblPos val="nextTo"/>
        <c:crossAx val="84622080"/>
        <c:crosses val="autoZero"/>
        <c:auto val="1"/>
        <c:lblAlgn val="ctr"/>
        <c:lblOffset val="100"/>
        <c:noMultiLvlLbl val="0"/>
      </c:catAx>
      <c:valAx>
        <c:axId val="84622080"/>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178024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37425664"/>
        <c:axId val="86017152"/>
      </c:barChart>
      <c:catAx>
        <c:axId val="37425664"/>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86017152"/>
        <c:crosses val="autoZero"/>
        <c:auto val="1"/>
        <c:lblAlgn val="ctr"/>
        <c:lblOffset val="100"/>
        <c:noMultiLvlLbl val="0"/>
      </c:catAx>
      <c:valAx>
        <c:axId val="86017152"/>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374256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37428736"/>
        <c:axId val="86019456"/>
      </c:barChart>
      <c:catAx>
        <c:axId val="37428736"/>
        <c:scaling>
          <c:orientation val="minMax"/>
        </c:scaling>
        <c:delete val="0"/>
        <c:axPos val="b"/>
        <c:majorTickMark val="out"/>
        <c:minorTickMark val="none"/>
        <c:tickLblPos val="nextTo"/>
        <c:crossAx val="86019456"/>
        <c:crosses val="autoZero"/>
        <c:auto val="1"/>
        <c:lblAlgn val="ctr"/>
        <c:lblOffset val="100"/>
        <c:noMultiLvlLbl val="0"/>
      </c:catAx>
      <c:valAx>
        <c:axId val="86019456"/>
        <c:scaling>
          <c:orientation val="minMax"/>
        </c:scaling>
        <c:delete val="0"/>
        <c:axPos val="l"/>
        <c:majorGridlines/>
        <c:numFmt formatCode="General" sourceLinked="1"/>
        <c:majorTickMark val="out"/>
        <c:minorTickMark val="none"/>
        <c:tickLblPos val="nextTo"/>
        <c:crossAx val="37428736"/>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IEEE 802.11-15/0061r2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0831609"/>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29"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362200"/>
            <a:ext cx="4495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a:t>
            </a:r>
            <a:r>
              <a:rPr lang="en-US" sz="1600" b="0" kern="0" dirty="0" smtClean="0"/>
              <a:t>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endParaRPr lang="en-US" sz="1600" b="0" kern="0" dirty="0" smtClean="0"/>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endParaRPr lang="en-US" sz="1400" b="0" dirty="0" smtClean="0"/>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endParaRPr lang="en-US" sz="1400" b="0" dirty="0" smtClean="0"/>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a:t>
            </a:r>
            <a:r>
              <a:rPr lang="en-US" dirty="0" smtClean="0"/>
              <a:t>into simulation scenarios.</a:t>
            </a: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endParaRPr lang="en-US" dirty="0"/>
          </a:p>
          <a:p>
            <a:pPr lvl="1">
              <a:buFont typeface="Arial" panose="020B0604020202020204" pitchFamily="34" charset="0"/>
              <a:buChar char="•"/>
            </a:pPr>
            <a:r>
              <a:rPr lang="en-US" dirty="0"/>
              <a:t>Low bit-rate </a:t>
            </a:r>
          </a:p>
          <a:p>
            <a:pPr lvl="1">
              <a:buFont typeface="Arial" panose="020B0604020202020204" pitchFamily="34" charset="0"/>
              <a:buChar char="•"/>
            </a:pPr>
            <a:r>
              <a:rPr lang="en-US" dirty="0" smtClean="0"/>
              <a:t>Sensitive to the impacts of delay(latency) and Jitter</a:t>
            </a:r>
            <a:r>
              <a:rPr lang="en-US" baseline="30000" dirty="0" smtClean="0"/>
              <a:t> </a:t>
            </a:r>
            <a:r>
              <a:rPr lang="en-US" baseline="30000" dirty="0"/>
              <a:t>[3] </a:t>
            </a:r>
            <a:r>
              <a:rPr lang="en-US" baseline="30000" dirty="0" smtClean="0"/>
              <a:t>[6] [7]</a:t>
            </a:r>
            <a:endParaRPr lang="en-US" dirty="0" smtClean="0"/>
          </a:p>
          <a:p>
            <a:pPr lvl="1">
              <a:buFont typeface="Arial" panose="020B0604020202020204" pitchFamily="34" charset="0"/>
              <a:buChar char="•"/>
            </a:pPr>
            <a:r>
              <a:rPr lang="en-US" dirty="0" smtClean="0"/>
              <a:t>High frequency of small packets (UDP)</a:t>
            </a:r>
          </a:p>
          <a:p>
            <a:pPr lvl="1">
              <a:buFont typeface="Arial" panose="020B0604020202020204" pitchFamily="34" charset="0"/>
              <a:buChar char="•"/>
            </a:pPr>
            <a:r>
              <a:rPr lang="en-US" dirty="0" smtClean="0"/>
              <a:t>Short Duration (matches lasting around 10 min.)</a:t>
            </a:r>
          </a:p>
          <a:p>
            <a:pPr lvl="1">
              <a:buFont typeface="Arial" panose="020B0604020202020204" pitchFamily="34" charset="0"/>
              <a:buChar char="•"/>
            </a:pPr>
            <a:r>
              <a:rPr lang="en-US" dirty="0" smtClean="0"/>
              <a:t>Client-Server </a:t>
            </a:r>
            <a:r>
              <a:rPr lang="en-US" dirty="0" smtClean="0"/>
              <a:t>Architecture (Dedicated</a:t>
            </a:r>
            <a:r>
              <a:rPr lang="en-US" dirty="0" smtClean="0"/>
              <a:t>/Local servers)</a:t>
            </a:r>
            <a:endParaRPr lang="en-US" dirty="0" smtClean="0"/>
          </a:p>
          <a:p>
            <a:pPr lvl="1">
              <a:buFont typeface="Arial" panose="020B0604020202020204" pitchFamily="34" charset="0"/>
              <a:buChar char="•"/>
            </a:pPr>
            <a:r>
              <a:rPr lang="en-US" dirty="0" smtClean="0"/>
              <a:t>Sensitive to </a:t>
            </a:r>
            <a:r>
              <a:rPr lang="en-US" dirty="0" err="1" smtClean="0"/>
              <a:t>QoS</a:t>
            </a:r>
            <a:r>
              <a:rPr lang="en-US" dirty="0" smtClean="0"/>
              <a:t> requirements</a:t>
            </a:r>
            <a:r>
              <a:rPr lang="en-US" baseline="30000" dirty="0" smtClean="0"/>
              <a:t>[3][5]</a:t>
            </a:r>
          </a:p>
          <a:p>
            <a:pPr marL="457200" lvl="1" indent="0"/>
            <a:endParaRPr lang="en-US"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a:t>
            </a:r>
            <a:r>
              <a:rPr lang="en-US" dirty="0" smtClean="0"/>
              <a:t>Console (Local) </a:t>
            </a:r>
            <a:r>
              <a:rPr lang="en-US" dirty="0" smtClean="0"/>
              <a:t>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29900</TotalTime>
  <Words>1153</Words>
  <Application>Microsoft Office PowerPoint</Application>
  <PresentationFormat>On-screen Show (4:3)</PresentationFormat>
  <Paragraphs>177</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IEEE Template</vt:lpstr>
      <vt:lpstr>Microsoft Word 97 - 2003 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64</cp:revision>
  <cp:lastPrinted>2014-10-27T20:23:56Z</cp:lastPrinted>
  <dcterms:created xsi:type="dcterms:W3CDTF">2014-10-10T21:09:01Z</dcterms:created>
  <dcterms:modified xsi:type="dcterms:W3CDTF">2015-01-12T01:29:05Z</dcterms:modified>
</cp:coreProperties>
</file>