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1" r:id="rId4"/>
    <p:sldId id="272" r:id="rId5"/>
    <p:sldId id="277" r:id="rId6"/>
    <p:sldId id="279" r:id="rId7"/>
    <p:sldId id="273" r:id="rId8"/>
    <p:sldId id="278" r:id="rId9"/>
    <p:sldId id="275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>
        <p:scale>
          <a:sx n="60" d="100"/>
          <a:sy n="60" d="100"/>
        </p:scale>
        <p:origin x="-1733" y="-25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802.11-15/0059r1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January 2015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Uplink RTS/CTS Control</a:t>
            </a:r>
            <a:endParaRPr lang="en-US" altLang="en-US" sz="280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2015-01-05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403744"/>
              </p:ext>
            </p:extLst>
          </p:nvPr>
        </p:nvGraphicFramePr>
        <p:xfrm>
          <a:off x="508000" y="2273300"/>
          <a:ext cx="8128000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" name="Document" r:id="rId4" imgW="8290118" imgH="2531617" progId="Word.Document.8">
                  <p:embed/>
                </p:oleObj>
              </mc:Choice>
              <mc:Fallback>
                <p:oleObj name="Document" r:id="rId4" imgW="829011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73300"/>
                        <a:ext cx="8128000" cy="248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RTS/CTS is an optional mechanism in 802.11 to mitigate collisions from hidden nodes</a:t>
            </a:r>
          </a:p>
          <a:p>
            <a:r>
              <a:rPr lang="en-US" dirty="0" smtClean="0"/>
              <a:t>It is also used as a protection mechanism and to distribute the NAV</a:t>
            </a:r>
          </a:p>
          <a:p>
            <a:r>
              <a:rPr lang="en-US" dirty="0" smtClean="0"/>
              <a:t>The use of RTS/CTS is controlled by the MIB parameter dot11RTSThreshold</a:t>
            </a:r>
          </a:p>
          <a:p>
            <a:pPr lvl="1"/>
            <a:r>
              <a:rPr lang="en-US" dirty="0" smtClean="0"/>
              <a:t>Always use RTS/CTS</a:t>
            </a:r>
          </a:p>
          <a:p>
            <a:pPr lvl="1"/>
            <a:r>
              <a:rPr lang="en-US" dirty="0" smtClean="0"/>
              <a:t>Never use </a:t>
            </a:r>
            <a:r>
              <a:rPr lang="en-US" dirty="0"/>
              <a:t>RTS/CTS </a:t>
            </a:r>
            <a:endParaRPr lang="en-US" dirty="0" smtClean="0"/>
          </a:p>
          <a:p>
            <a:pPr lvl="1"/>
            <a:r>
              <a:rPr lang="en-US" dirty="0" smtClean="0"/>
              <a:t>Use RTS/CTS, conditional on length of PSDU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APs and STAs could also decide to use RTS/CTS as a function of observed channel conditions</a:t>
            </a:r>
          </a:p>
          <a:p>
            <a:pPr lvl="1"/>
            <a:r>
              <a:rPr lang="en-US" dirty="0" smtClean="0"/>
              <a:t>If interference from hidden nodes is suspected, use RTS/CTS</a:t>
            </a:r>
          </a:p>
          <a:p>
            <a:pPr lvl="1"/>
            <a:r>
              <a:rPr lang="en-US" dirty="0" smtClean="0"/>
              <a:t>Otherwise, transmission overhead can be reduced by not using it</a:t>
            </a:r>
          </a:p>
          <a:p>
            <a:r>
              <a:rPr lang="en-US" dirty="0" smtClean="0"/>
              <a:t>Autonomous use is very useful in OBSS environments</a:t>
            </a:r>
          </a:p>
          <a:p>
            <a:pPr lvl="1"/>
            <a:r>
              <a:rPr lang="en-US" dirty="0" smtClean="0"/>
              <a:t>Part of effective rate control/medium access</a:t>
            </a:r>
          </a:p>
          <a:p>
            <a:pPr lvl="1"/>
            <a:r>
              <a:rPr lang="en-US" dirty="0" smtClean="0"/>
              <a:t>Adapt to presence of interference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Autonomous 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1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use of RTS/CTS is either configured through the MIB or is done autonomously</a:t>
            </a:r>
          </a:p>
          <a:p>
            <a:r>
              <a:rPr lang="en-US" dirty="0" smtClean="0"/>
              <a:t>In dense environments, configuration control by the AP can help the overall interference situation</a:t>
            </a:r>
          </a:p>
          <a:p>
            <a:pPr lvl="1"/>
            <a:r>
              <a:rPr lang="en-US" dirty="0" smtClean="0"/>
              <a:t>AP may have better view of the network situation</a:t>
            </a:r>
          </a:p>
          <a:p>
            <a:pPr lvl="1"/>
            <a:r>
              <a:rPr lang="en-US" dirty="0" smtClean="0"/>
              <a:t>AP could control the use of RTS/CTS for STAs associated with the AP in a way that optimizes network resources</a:t>
            </a:r>
          </a:p>
          <a:p>
            <a:pPr lvl="1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Add </a:t>
            </a:r>
            <a:r>
              <a:rPr lang="en-US" sz="2800" dirty="0" smtClean="0"/>
              <a:t>a mechanism to </a:t>
            </a:r>
            <a:r>
              <a:rPr lang="en-US" sz="2800" dirty="0" smtClean="0"/>
              <a:t>the 802.11 standard to </a:t>
            </a:r>
            <a:r>
              <a:rPr lang="en-US" sz="2800" dirty="0" smtClean="0"/>
              <a:t>enable configuration by the AP of use of RTS/CTS </a:t>
            </a:r>
            <a:r>
              <a:rPr lang="en-US" sz="2800" dirty="0" smtClean="0"/>
              <a:t>by </a:t>
            </a:r>
            <a:r>
              <a:rPr lang="en-US" sz="2800" dirty="0" smtClean="0"/>
              <a:t>the STA, on a per-STA basis</a:t>
            </a:r>
            <a:endParaRPr lang="en-US" sz="2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missing?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Define new information element</a:t>
            </a:r>
          </a:p>
          <a:p>
            <a:pPr lvl="1"/>
            <a:r>
              <a:rPr lang="en-US" dirty="0"/>
              <a:t>“Uplink RTS/CTS Control </a:t>
            </a:r>
            <a:r>
              <a:rPr lang="en-US" dirty="0" smtClean="0"/>
              <a:t>element”</a:t>
            </a:r>
          </a:p>
          <a:p>
            <a:r>
              <a:rPr lang="en-US" dirty="0" smtClean="0"/>
              <a:t>In its simplest form, such an element could look like: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With “</a:t>
            </a:r>
            <a:r>
              <a:rPr lang="en-US" dirty="0" err="1" smtClean="0"/>
              <a:t>RTSThreshold</a:t>
            </a:r>
            <a:r>
              <a:rPr lang="en-US" dirty="0" smtClean="0"/>
              <a:t>” having a similar interpretation to the MIB variable “dot11RTSThreshold”.</a:t>
            </a:r>
          </a:p>
          <a:p>
            <a:r>
              <a:rPr lang="en-US" dirty="0" smtClean="0"/>
              <a:t>This IE can be used for individual configuration of a STA or included in e.g. Beacon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implementation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607914" y="3276600"/>
            <a:ext cx="5392971" cy="838200"/>
            <a:chOff x="626829" y="4114800"/>
            <a:chExt cx="5392971" cy="838200"/>
          </a:xfrm>
        </p:grpSpPr>
        <p:sp>
          <p:nvSpPr>
            <p:cNvPr id="16" name="TextBox 15"/>
            <p:cNvSpPr txBox="1"/>
            <p:nvPr/>
          </p:nvSpPr>
          <p:spPr>
            <a:xfrm>
              <a:off x="1524000" y="41148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Element ID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67000" y="41148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Length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10000" y="4114800"/>
              <a:ext cx="22098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err="1" smtClean="0"/>
                <a:t>RTSThreshold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6829" y="4676001"/>
              <a:ext cx="622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Octets: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646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076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7840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6121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The previous slide shows only the simplest possible IE, reusing the format used in current MIB control</a:t>
            </a:r>
          </a:p>
          <a:p>
            <a:r>
              <a:rPr lang="en-US" dirty="0" smtClean="0"/>
              <a:t>Other formats are possible, e.g.:</a:t>
            </a:r>
          </a:p>
          <a:p>
            <a:pPr lvl="1"/>
            <a:r>
              <a:rPr lang="en-US" dirty="0" smtClean="0"/>
              <a:t>Use TXTIME rather than PSDU size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 extra information, e.g.: different TXTIME for 1</a:t>
            </a:r>
            <a:r>
              <a:rPr lang="en-US" baseline="30000" dirty="0" smtClean="0"/>
              <a:t>st</a:t>
            </a:r>
            <a:r>
              <a:rPr lang="en-US" dirty="0" smtClean="0"/>
              <a:t> transmission and subsequent retransmissions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</a:t>
            </a:r>
            <a:r>
              <a:rPr lang="en-US" dirty="0" smtClean="0"/>
              <a:t>implementation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763955" y="3276600"/>
            <a:ext cx="5392971" cy="838200"/>
            <a:chOff x="626829" y="4114800"/>
            <a:chExt cx="5392971" cy="838200"/>
          </a:xfrm>
        </p:grpSpPr>
        <p:sp>
          <p:nvSpPr>
            <p:cNvPr id="8" name="TextBox 7"/>
            <p:cNvSpPr txBox="1"/>
            <p:nvPr/>
          </p:nvSpPr>
          <p:spPr>
            <a:xfrm>
              <a:off x="1524000" y="41148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Element ID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67000" y="41148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Length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10000" y="4114800"/>
              <a:ext cx="22098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TXTIME 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6829" y="4676001"/>
              <a:ext cx="622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Octets: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646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07695" y="46760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84095" y="467600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TBD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40872" y="5029200"/>
            <a:ext cx="8169728" cy="838200"/>
            <a:chOff x="76200" y="5410200"/>
            <a:chExt cx="8169728" cy="838200"/>
          </a:xfrm>
        </p:grpSpPr>
        <p:sp>
          <p:nvSpPr>
            <p:cNvPr id="16" name="TextBox 15"/>
            <p:cNvSpPr txBox="1"/>
            <p:nvPr/>
          </p:nvSpPr>
          <p:spPr>
            <a:xfrm>
              <a:off x="973371" y="54102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Element ID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6371" y="54102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Length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59371" y="5410200"/>
              <a:ext cx="22098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TXTIME 1</a:t>
              </a:r>
              <a:r>
                <a:rPr lang="en-US" baseline="30000" dirty="0" smtClean="0"/>
                <a:t>st</a:t>
              </a:r>
              <a:r>
                <a:rPr lang="en-US" dirty="0" smtClean="0"/>
                <a:t> transmission 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200" y="5971401"/>
              <a:ext cx="622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Octets: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14066" y="59714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57066" y="59714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51157" y="597140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TBD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64628" y="5410200"/>
              <a:ext cx="22098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TXTIME retransmissions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674428" y="5410200"/>
              <a:ext cx="5715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…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728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/>
              <a:t>defines Action frame formats </a:t>
            </a:r>
            <a:r>
              <a:rPr lang="en-US" dirty="0" smtClean="0"/>
              <a:t>for </a:t>
            </a:r>
            <a:r>
              <a:rPr lang="en-US" dirty="0"/>
              <a:t>wireless network </a:t>
            </a:r>
            <a:r>
              <a:rPr lang="en-US" dirty="0" smtClean="0"/>
              <a:t>management (WNM)</a:t>
            </a:r>
            <a:endParaRPr lang="en-US" dirty="0"/>
          </a:p>
          <a:p>
            <a:pPr lvl="1"/>
            <a:r>
              <a:rPr lang="en-US" dirty="0"/>
              <a:t>See 8.5.14 in 802.11-2012 or 8.6.14 in P802.11REVmc_D3.3</a:t>
            </a:r>
          </a:p>
          <a:p>
            <a:pPr lvl="1"/>
            <a:r>
              <a:rPr lang="en-US" dirty="0" smtClean="0"/>
              <a:t>WNM Action frame serves a variety of Wireless Network Management purposes</a:t>
            </a:r>
          </a:p>
          <a:p>
            <a:pPr lvl="1"/>
            <a:r>
              <a:rPr lang="en-US" dirty="0" smtClean="0"/>
              <a:t>WNM Action field values 29-255 currently unused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Details</a:t>
            </a:r>
            <a:r>
              <a:rPr lang="en-US" dirty="0"/>
              <a:t>:</a:t>
            </a:r>
          </a:p>
          <a:p>
            <a:pPr lvl="1"/>
            <a:r>
              <a:rPr lang="en-US" sz="1800" dirty="0"/>
              <a:t>Category = WNM</a:t>
            </a:r>
          </a:p>
          <a:p>
            <a:pPr lvl="1"/>
            <a:r>
              <a:rPr lang="en-US" sz="1800" dirty="0"/>
              <a:t>WNM Action = newly defined WNM Action field value</a:t>
            </a:r>
          </a:p>
          <a:p>
            <a:pPr lvl="1"/>
            <a:r>
              <a:rPr lang="en-US" sz="1800" dirty="0"/>
              <a:t>Uplink RTS/CTS Control Element = newly defined information element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configuration of 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524000" y="4114800"/>
            <a:ext cx="5715000" cy="533400"/>
            <a:chOff x="533400" y="2743200"/>
            <a:chExt cx="5715000" cy="533400"/>
          </a:xfrm>
        </p:grpSpPr>
        <p:sp>
          <p:nvSpPr>
            <p:cNvPr id="8" name="TextBox 7"/>
            <p:cNvSpPr txBox="1"/>
            <p:nvPr/>
          </p:nvSpPr>
          <p:spPr>
            <a:xfrm>
              <a:off x="533400" y="27432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Category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19400" y="2743200"/>
              <a:ext cx="3429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Uplink RTS/CTS Control Element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76400" y="2743200"/>
              <a:ext cx="1143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dirty="0" smtClean="0"/>
                <a:t>WNM </a:t>
              </a:r>
              <a:br>
                <a:rPr lang="en-US" dirty="0" smtClean="0"/>
              </a:br>
              <a:r>
                <a:rPr lang="en-US" dirty="0" smtClean="0"/>
                <a:t>Action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444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We propose to provide a mechanism to allow the AP to control the RTS/CTS policy for associated STAs</a:t>
            </a:r>
          </a:p>
          <a:p>
            <a:r>
              <a:rPr lang="en-US" dirty="0" smtClean="0"/>
              <a:t>A possible implementation involves:</a:t>
            </a:r>
          </a:p>
          <a:p>
            <a:pPr lvl="1"/>
            <a:r>
              <a:rPr lang="en-US" dirty="0" smtClean="0"/>
              <a:t>Definition of dedicated information element</a:t>
            </a:r>
          </a:p>
          <a:p>
            <a:pPr lvl="2"/>
            <a:r>
              <a:rPr lang="en-US" dirty="0" smtClean="0"/>
              <a:t>Examples given, but details to be determined</a:t>
            </a:r>
          </a:p>
          <a:p>
            <a:pPr lvl="1"/>
            <a:r>
              <a:rPr lang="en-US" dirty="0" smtClean="0"/>
              <a:t>New Action frame type of Category WNM</a:t>
            </a:r>
          </a:p>
          <a:p>
            <a:pPr lvl="1"/>
            <a:r>
              <a:rPr lang="en-US" dirty="0" smtClean="0"/>
              <a:t>IE could also be included in Beacon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1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a mechanism that allows the AP to individually configure the use of RTS/CTS by its associated STAs?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9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2015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1392</TotalTime>
  <Words>557</Words>
  <Application>Microsoft Office PowerPoint</Application>
  <PresentationFormat>On-screen Show (4:3)</PresentationFormat>
  <Paragraphs>122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IEEE-2015</vt:lpstr>
      <vt:lpstr>Microsoft Word 97 - 2003 Document</vt:lpstr>
      <vt:lpstr>Uplink RTS/CTS Control</vt:lpstr>
      <vt:lpstr>Introduction</vt:lpstr>
      <vt:lpstr>Autonomous use</vt:lpstr>
      <vt:lpstr>What’s missing?</vt:lpstr>
      <vt:lpstr>Possible implementation</vt:lpstr>
      <vt:lpstr>Possible implementation (2)</vt:lpstr>
      <vt:lpstr>Individual configuration of STA</vt:lpstr>
      <vt:lpstr>In Summary</vt:lpstr>
      <vt:lpstr>Straw Poll</vt:lpstr>
    </vt:vector>
  </TitlesOfParts>
  <Company>Quantenna Communications,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Sigurd Schelstraete</dc:creator>
  <cp:lastModifiedBy>Sigurd Schelstraete</cp:lastModifiedBy>
  <cp:revision>43</cp:revision>
  <cp:lastPrinted>1998-02-10T13:28:06Z</cp:lastPrinted>
  <dcterms:created xsi:type="dcterms:W3CDTF">2015-01-07T00:45:20Z</dcterms:created>
  <dcterms:modified xsi:type="dcterms:W3CDTF">2015-01-12T00:44:34Z</dcterms:modified>
</cp:coreProperties>
</file>