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>
        <p:scale>
          <a:sx n="70" d="100"/>
          <a:sy n="70" d="100"/>
        </p:scale>
        <p:origin x="-1622" y="-38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351-AE06-4071-89AF-CB74E1FA8C84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877D-7358-438C-9971-6EFC62A39A06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FC513-61BE-456E-8B77-449EA7C1CF4B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6F31-4A2D-4694-A93B-76BEE9F78C42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E2352-9810-4D70-A455-7D32F47252C3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993AF-F1F8-4DAC-BE41-EF67F7B45F13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E391-A939-4D81-BA78-DC909A629656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CAB23-7D5D-4120-9A37-E72BB698F52A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265B0-10CF-46A4-B55B-6413D8DF9735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899FB-8268-494A-A50D-FB73946122A7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88BA6-3332-4016-BABE-F885B96CCD8F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8DA2F8A0-1ECB-480B-872E-4E984EA35DD5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802.11-15/0057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AF870F6E-E40E-47C5-9A69-21544C31255A}" type="datetime1">
              <a:rPr lang="en-US" sz="1800" smtClean="0"/>
              <a:t>1/9/2015</a:t>
            </a:fld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/>
              <a:t>MU </a:t>
            </a:r>
            <a:r>
              <a:rPr lang="en-US" sz="2800" dirty="0" err="1"/>
              <a:t>Beamformee</a:t>
            </a:r>
            <a:r>
              <a:rPr lang="en-US" sz="2800" dirty="0"/>
              <a:t> capabilities indication in VHT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2015-01-05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087983"/>
              </p:ext>
            </p:extLst>
          </p:nvPr>
        </p:nvGraphicFramePr>
        <p:xfrm>
          <a:off x="515938" y="2270125"/>
          <a:ext cx="8186737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0125"/>
                        <a:ext cx="8186737" cy="250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8B17-95A0-402C-AD01-0DC481BADCC0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447800"/>
            <a:ext cx="8235950" cy="51246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 smtClean="0"/>
              <a:t>Use reserved bits B29-B31 in </a:t>
            </a:r>
            <a:r>
              <a:rPr lang="en-US" dirty="0"/>
              <a:t>Supported VHT-MCS and NSS Set </a:t>
            </a:r>
            <a:r>
              <a:rPr lang="en-US" dirty="0" smtClean="0"/>
              <a:t>field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Modify </a:t>
            </a:r>
            <a:r>
              <a:rPr lang="en-US" dirty="0"/>
              <a:t>the interpretation </a:t>
            </a:r>
            <a:r>
              <a:rPr lang="en-US" dirty="0" smtClean="0"/>
              <a:t>of B29-B31 as </a:t>
            </a:r>
            <a:r>
              <a:rPr lang="en-US" dirty="0"/>
              <a:t>follows:</a:t>
            </a:r>
          </a:p>
          <a:p>
            <a:pPr lvl="1"/>
            <a:r>
              <a:rPr lang="en-US" dirty="0"/>
              <a:t>Value </a:t>
            </a:r>
            <a:r>
              <a:rPr lang="en-US" dirty="0" smtClean="0"/>
              <a:t>1-7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smtClean="0">
                <a:sym typeface="Wingdings" panose="05000000000000000000" pitchFamily="2" charset="2"/>
              </a:rPr>
              <a:t>value is </a:t>
            </a:r>
            <a:r>
              <a:rPr lang="en-US" dirty="0" smtClean="0">
                <a:sym typeface="Wingdings" panose="05000000000000000000" pitchFamily="2" charset="2"/>
              </a:rPr>
              <a:t>N_sts_total-1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>
                <a:sym typeface="Wingdings" panose="05000000000000000000" pitchFamily="2" charset="2"/>
              </a:rPr>
              <a:t>existing </a:t>
            </a: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en-US" dirty="0" err="1" smtClean="0">
                <a:sym typeface="Wingdings" panose="05000000000000000000" pitchFamily="2" charset="2"/>
              </a:rPr>
              <a:t>Beamformee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NSTS Capability </a:t>
            </a:r>
            <a:r>
              <a:rPr lang="en-US" dirty="0" smtClean="0">
                <a:sym typeface="Wingdings" panose="05000000000000000000" pitchFamily="2" charset="2"/>
              </a:rPr>
              <a:t>field” contains the max </a:t>
            </a:r>
            <a:r>
              <a:rPr lang="en-US" dirty="0">
                <a:sym typeface="Wingdings" panose="05000000000000000000" pitchFamily="2" charset="2"/>
              </a:rPr>
              <a:t>sounding capability</a:t>
            </a:r>
          </a:p>
          <a:p>
            <a:pPr lvl="1"/>
            <a:r>
              <a:rPr lang="en-US" dirty="0"/>
              <a:t>Value </a:t>
            </a:r>
            <a:r>
              <a:rPr lang="en-US" dirty="0" smtClean="0"/>
              <a:t>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 smtClean="0">
                <a:sym typeface="Wingdings" panose="05000000000000000000" pitchFamily="2" charset="2"/>
              </a:rPr>
              <a:t>N_sts_total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is signaled in </a:t>
            </a: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en-US" dirty="0" err="1" smtClean="0">
                <a:sym typeface="Wingdings" panose="05000000000000000000" pitchFamily="2" charset="2"/>
              </a:rPr>
              <a:t>Beamformee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NSTS Capability </a:t>
            </a:r>
            <a:r>
              <a:rPr lang="en-US" dirty="0" smtClean="0">
                <a:sym typeface="Wingdings" panose="05000000000000000000" pitchFamily="2" charset="2"/>
              </a:rPr>
              <a:t>field”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Note: we </a:t>
            </a:r>
            <a:r>
              <a:rPr lang="en-US" dirty="0">
                <a:sym typeface="Wingdings" panose="05000000000000000000" pitchFamily="2" charset="2"/>
              </a:rPr>
              <a:t>only need 7 values for </a:t>
            </a:r>
            <a:r>
              <a:rPr lang="en-US" dirty="0" err="1">
                <a:sym typeface="Wingdings" panose="05000000000000000000" pitchFamily="2" charset="2"/>
              </a:rPr>
              <a:t>N_sts_total</a:t>
            </a:r>
            <a:r>
              <a:rPr lang="en-US" dirty="0">
                <a:sym typeface="Wingdings" panose="05000000000000000000" pitchFamily="2" charset="2"/>
              </a:rPr>
              <a:t>, since a maximum </a:t>
            </a:r>
            <a:r>
              <a:rPr lang="en-US" dirty="0" smtClean="0">
                <a:sym typeface="Wingdings" panose="05000000000000000000" pitchFamily="2" charset="2"/>
              </a:rPr>
              <a:t>supported </a:t>
            </a:r>
            <a:r>
              <a:rPr lang="en-US" dirty="0" err="1" smtClean="0">
                <a:sym typeface="Wingdings" panose="05000000000000000000" pitchFamily="2" charset="2"/>
              </a:rPr>
              <a:t>N_sts_total</a:t>
            </a:r>
            <a:r>
              <a:rPr lang="en-US" dirty="0" smtClean="0">
                <a:sym typeface="Wingdings" panose="05000000000000000000" pitchFamily="2" charset="2"/>
              </a:rPr>
              <a:t>  of </a:t>
            </a:r>
            <a:r>
              <a:rPr lang="en-US" dirty="0">
                <a:sym typeface="Wingdings" panose="05000000000000000000" pitchFamily="2" charset="2"/>
              </a:rPr>
              <a:t>1 is not </a:t>
            </a:r>
            <a:r>
              <a:rPr lang="en-US" dirty="0" smtClean="0">
                <a:sym typeface="Wingdings" panose="05000000000000000000" pitchFamily="2" charset="2"/>
              </a:rPr>
              <a:t>MU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Proposed signaling (3)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096" y="1872624"/>
            <a:ext cx="4243704" cy="1556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00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065C-B721-45AA-8890-2E0AA95E5362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76400"/>
            <a:ext cx="8235950" cy="477096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 compliant 802.11ac-2013 non-AP STA indicating its </a:t>
            </a:r>
            <a:r>
              <a:rPr lang="en-US" dirty="0" err="1" smtClean="0"/>
              <a:t>Beamformee</a:t>
            </a:r>
            <a:r>
              <a:rPr lang="en-US" dirty="0" smtClean="0"/>
              <a:t> capabilities will:</a:t>
            </a:r>
          </a:p>
          <a:p>
            <a:pPr lvl="1"/>
            <a:r>
              <a:rPr lang="en-US" dirty="0" smtClean="0"/>
              <a:t>Set B29-B31 to zero (reserved)</a:t>
            </a:r>
          </a:p>
          <a:p>
            <a:pPr lvl="1"/>
            <a:r>
              <a:rPr lang="en-US" dirty="0" smtClean="0"/>
              <a:t>Signal both max. </a:t>
            </a:r>
            <a:r>
              <a:rPr lang="en-US" dirty="0" err="1" smtClean="0"/>
              <a:t>N_sts_total</a:t>
            </a:r>
            <a:r>
              <a:rPr lang="en-US" dirty="0" smtClean="0"/>
              <a:t> and max Sounding in </a:t>
            </a:r>
            <a:r>
              <a:rPr lang="en-US" dirty="0">
                <a:sym typeface="Wingdings" panose="05000000000000000000" pitchFamily="2" charset="2"/>
              </a:rPr>
              <a:t>“</a:t>
            </a:r>
            <a:r>
              <a:rPr lang="en-US" dirty="0" err="1">
                <a:sym typeface="Wingdings" panose="05000000000000000000" pitchFamily="2" charset="2"/>
              </a:rPr>
              <a:t>Beamformee</a:t>
            </a:r>
            <a:r>
              <a:rPr lang="en-US" dirty="0">
                <a:sym typeface="Wingdings" panose="05000000000000000000" pitchFamily="2" charset="2"/>
              </a:rPr>
              <a:t> NSTS Capability field</a:t>
            </a:r>
            <a:r>
              <a:rPr lang="en-US" dirty="0" smtClean="0">
                <a:sym typeface="Wingdings" panose="05000000000000000000" pitchFamily="2" charset="2"/>
              </a:rPr>
              <a:t>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Both 802.11ac-2013 and “11mc” APs will correctly interpret this</a:t>
            </a:r>
            <a:endParaRPr lang="en-US" dirty="0"/>
          </a:p>
          <a:p>
            <a:r>
              <a:rPr lang="en-US" dirty="0" smtClean="0"/>
              <a:t>100 % compatible with MU-capable STAs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compatibility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1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992A-1760-48D4-B325-9BCB85B0E2A4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00200"/>
            <a:ext cx="8235950" cy="477096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A compliant 802.11ac-2013 AP receiving a VHT Capabilities element will:</a:t>
            </a:r>
          </a:p>
          <a:p>
            <a:pPr lvl="1"/>
            <a:r>
              <a:rPr lang="en-US" dirty="0"/>
              <a:t>Ignore B29-B31</a:t>
            </a:r>
          </a:p>
          <a:p>
            <a:pPr lvl="1"/>
            <a:r>
              <a:rPr lang="en-US" dirty="0"/>
              <a:t>Always assume that the STAs </a:t>
            </a:r>
            <a:r>
              <a:rPr lang="en-US" dirty="0" err="1"/>
              <a:t>N_sts_total</a:t>
            </a:r>
            <a:r>
              <a:rPr lang="en-US" dirty="0"/>
              <a:t> and max Sounding are identical and equal to the value given in </a:t>
            </a:r>
            <a:r>
              <a:rPr lang="en-US" dirty="0">
                <a:sym typeface="Wingdings" panose="05000000000000000000" pitchFamily="2" charset="2"/>
              </a:rPr>
              <a:t>“</a:t>
            </a:r>
            <a:r>
              <a:rPr lang="en-US" dirty="0" err="1">
                <a:sym typeface="Wingdings" panose="05000000000000000000" pitchFamily="2" charset="2"/>
              </a:rPr>
              <a:t>Beamformee</a:t>
            </a:r>
            <a:r>
              <a:rPr lang="en-US" dirty="0">
                <a:sym typeface="Wingdings" panose="05000000000000000000" pitchFamily="2" charset="2"/>
              </a:rPr>
              <a:t> NSTS Capability field</a:t>
            </a:r>
            <a:r>
              <a:rPr lang="en-US" dirty="0" smtClean="0">
                <a:sym typeface="Wingdings" panose="05000000000000000000" pitchFamily="2" charset="2"/>
              </a:rPr>
              <a:t>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AP may underestimate the “real” </a:t>
            </a:r>
            <a:r>
              <a:rPr lang="en-US" dirty="0" err="1" smtClean="0">
                <a:sym typeface="Wingdings" panose="05000000000000000000" pitchFamily="2" charset="2"/>
              </a:rPr>
              <a:t>N_sts_total</a:t>
            </a:r>
            <a:r>
              <a:rPr lang="en-US" dirty="0" smtClean="0">
                <a:sym typeface="Wingdings" panose="05000000000000000000" pitchFamily="2" charset="2"/>
              </a:rPr>
              <a:t> Capability of an “11mc” STA, but the assumed capability would be on par with that of current 802.11ac-2013 devices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Compatible with current devices, even if current APs can’t exploit full capability of the “new” devices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NOTE: it’s natural to assume that </a:t>
            </a:r>
            <a:r>
              <a:rPr lang="en-US" dirty="0" err="1">
                <a:sym typeface="Wingdings" panose="05000000000000000000" pitchFamily="2" charset="2"/>
              </a:rPr>
              <a:t>N_sts_total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will always be the larger of the two values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Backwards </a:t>
            </a:r>
            <a:r>
              <a:rPr lang="en-US" dirty="0" smtClean="0"/>
              <a:t>compatibility (2)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26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F172-2A0C-41FB-A038-2646CA2F055B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00200"/>
            <a:ext cx="8235950" cy="477096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MU </a:t>
            </a:r>
            <a:r>
              <a:rPr lang="en-US" dirty="0" err="1" smtClean="0"/>
              <a:t>Beamformee</a:t>
            </a:r>
            <a:r>
              <a:rPr lang="en-US" dirty="0" smtClean="0"/>
              <a:t> Sounding capability should be decoupled from MU PPDU reception capability</a:t>
            </a:r>
          </a:p>
          <a:p>
            <a:pPr lvl="1"/>
            <a:r>
              <a:rPr lang="en-US" dirty="0" smtClean="0"/>
              <a:t>Without burdening current or future devices with extra complexity</a:t>
            </a:r>
          </a:p>
          <a:p>
            <a:r>
              <a:rPr lang="en-US" dirty="0" smtClean="0"/>
              <a:t>Proposed signaling scheme achieves this</a:t>
            </a:r>
          </a:p>
          <a:p>
            <a:pPr lvl="1"/>
            <a:r>
              <a:rPr lang="en-US" dirty="0" smtClean="0"/>
              <a:t>Natural fit within “</a:t>
            </a:r>
            <a:r>
              <a:rPr lang="en-US" dirty="0"/>
              <a:t>Supported VHT-MCS and NSS Set </a:t>
            </a:r>
            <a:r>
              <a:rPr lang="en-US" dirty="0" smtClean="0"/>
              <a:t>field”</a:t>
            </a:r>
          </a:p>
          <a:p>
            <a:pPr lvl="1"/>
            <a:r>
              <a:rPr lang="en-US" dirty="0" smtClean="0"/>
              <a:t>Totally transparent to 802.11ac-2013 compliant devices</a:t>
            </a:r>
          </a:p>
          <a:p>
            <a:endParaRPr lang="en-US" dirty="0"/>
          </a:p>
          <a:p>
            <a:r>
              <a:rPr lang="en-US" dirty="0" smtClean="0"/>
              <a:t>Detailed text changes are documented in separate Word document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3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1"/>
            <a:ext cx="8235950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 VHT non-AP STA indicates the following MU-related capabilities in the </a:t>
            </a:r>
            <a:r>
              <a:rPr lang="en-US" dirty="0"/>
              <a:t>VHT Capabilities </a:t>
            </a:r>
            <a:r>
              <a:rPr lang="en-US" dirty="0" smtClean="0"/>
              <a:t>element:</a:t>
            </a:r>
          </a:p>
          <a:p>
            <a:pPr lvl="1"/>
            <a:r>
              <a:rPr lang="en-US" dirty="0" err="1" smtClean="0"/>
              <a:t>Beamformee</a:t>
            </a:r>
            <a:r>
              <a:rPr lang="en-US" dirty="0" smtClean="0"/>
              <a:t> capable:</a:t>
            </a:r>
          </a:p>
          <a:p>
            <a:pPr lvl="2"/>
            <a:r>
              <a:rPr lang="en-US" dirty="0" smtClean="0"/>
              <a:t>Whether it can receive frames in MU format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Beamformee</a:t>
            </a:r>
            <a:r>
              <a:rPr lang="en-US" dirty="0" smtClean="0"/>
              <a:t> </a:t>
            </a:r>
            <a:r>
              <a:rPr lang="en-US" dirty="0" smtClean="0"/>
              <a:t>STS </a:t>
            </a:r>
            <a:r>
              <a:rPr lang="en-US" dirty="0" smtClean="0"/>
              <a:t>capability”</a:t>
            </a:r>
            <a:endParaRPr lang="en-US" dirty="0" smtClean="0"/>
          </a:p>
          <a:p>
            <a:pPr lvl="2"/>
            <a:r>
              <a:rPr lang="en-US" dirty="0" smtClean="0"/>
              <a:t>One value indicating:</a:t>
            </a:r>
          </a:p>
          <a:p>
            <a:pPr marL="1371600" lvl="4" indent="-342900">
              <a:buFont typeface="+mj-lt"/>
              <a:buAutoNum type="arabicPeriod"/>
            </a:pPr>
            <a:r>
              <a:rPr lang="en-US" dirty="0" smtClean="0"/>
              <a:t>Maximum number of streams it can receive in an NDP, </a:t>
            </a:r>
            <a:r>
              <a:rPr lang="en-US" b="1" dirty="0" smtClean="0"/>
              <a:t>AND</a:t>
            </a:r>
            <a:endParaRPr lang="en-US" dirty="0" smtClean="0"/>
          </a:p>
          <a:p>
            <a:pPr marL="1371600" lvl="4" indent="-342900">
              <a:buFont typeface="+mj-lt"/>
              <a:buAutoNum type="arabicPeriod"/>
            </a:pPr>
            <a:r>
              <a:rPr lang="en-US" dirty="0" smtClean="0"/>
              <a:t>Maximum number of rows in Compressed feedback, </a:t>
            </a:r>
            <a:r>
              <a:rPr lang="en-US" b="1" dirty="0" smtClean="0"/>
              <a:t>AND</a:t>
            </a:r>
            <a:endParaRPr lang="en-US" dirty="0" smtClean="0"/>
          </a:p>
          <a:p>
            <a:pPr marL="1371600" lvl="4" indent="-342900">
              <a:buFont typeface="+mj-lt"/>
              <a:buAutoNum type="arabicPeriod"/>
            </a:pPr>
            <a:r>
              <a:rPr lang="en-US" dirty="0" smtClean="0"/>
              <a:t>Maximum value of </a:t>
            </a:r>
            <a:r>
              <a:rPr lang="en-US" dirty="0" err="1" smtClean="0"/>
              <a:t>N_sts_total</a:t>
            </a:r>
            <a:r>
              <a:rPr lang="en-US" dirty="0" smtClean="0"/>
              <a:t> it can receive in a VHT MU PPDU</a:t>
            </a:r>
          </a:p>
          <a:p>
            <a:r>
              <a:rPr lang="en-US" dirty="0"/>
              <a:t>With the current signaling, </a:t>
            </a:r>
            <a:r>
              <a:rPr lang="en-US" u="sng" dirty="0" smtClean="0"/>
              <a:t>1, 2 and 3 </a:t>
            </a:r>
            <a:r>
              <a:rPr lang="en-US" u="sng" dirty="0"/>
              <a:t>are forced to the same </a:t>
            </a:r>
            <a:r>
              <a:rPr lang="en-US" u="sng" dirty="0" smtClean="0"/>
              <a:t>value</a:t>
            </a:r>
            <a:endParaRPr lang="en-US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26A1-0B32-4072-A555-B07F46FF9A95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10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A0D3-2FD8-44AB-B125-A66322B6C9B4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600201"/>
            <a:ext cx="8235950" cy="4191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 and 2 relate to sounding capabilities</a:t>
            </a:r>
          </a:p>
          <a:p>
            <a:pPr lvl="1"/>
            <a:r>
              <a:rPr lang="en-US" dirty="0" smtClean="0"/>
              <a:t>Limited by SVD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Capability indication allows implementers to dimension complexity of this block</a:t>
            </a:r>
            <a:endParaRPr lang="en-US" dirty="0" smtClean="0"/>
          </a:p>
          <a:p>
            <a:r>
              <a:rPr lang="en-US" dirty="0" smtClean="0"/>
              <a:t>3 relates to reception of data frames</a:t>
            </a:r>
          </a:p>
          <a:p>
            <a:pPr lvl="1"/>
            <a:r>
              <a:rPr lang="en-US" dirty="0" smtClean="0"/>
              <a:t>No SVD required</a:t>
            </a:r>
          </a:p>
          <a:p>
            <a:pPr lvl="1"/>
            <a:r>
              <a:rPr lang="en-US" dirty="0" smtClean="0"/>
              <a:t>No processing of all </a:t>
            </a:r>
            <a:r>
              <a:rPr lang="en-US" dirty="0" err="1" smtClean="0"/>
              <a:t>N_sts_total</a:t>
            </a:r>
            <a:r>
              <a:rPr lang="en-US" dirty="0" smtClean="0"/>
              <a:t> streams required</a:t>
            </a:r>
          </a:p>
          <a:p>
            <a:pPr lvl="2"/>
            <a:r>
              <a:rPr lang="en-US" dirty="0"/>
              <a:t>Channel estimation </a:t>
            </a:r>
            <a:r>
              <a:rPr lang="en-US" dirty="0" smtClean="0"/>
              <a:t>and equalization can be limited to streams </a:t>
            </a:r>
            <a:r>
              <a:rPr lang="en-US" dirty="0"/>
              <a:t>intended for the </a:t>
            </a:r>
            <a:r>
              <a:rPr lang="en-US" dirty="0" smtClean="0"/>
              <a:t>user</a:t>
            </a:r>
          </a:p>
          <a:p>
            <a:r>
              <a:rPr lang="en-US" dirty="0" smtClean="0"/>
              <a:t>It is not natural to force these capabilities to be the same</a:t>
            </a:r>
          </a:p>
          <a:p>
            <a:pPr lvl="1"/>
            <a:r>
              <a:rPr lang="en-US" dirty="0"/>
              <a:t>Different operations and complexity at play</a:t>
            </a:r>
          </a:p>
          <a:p>
            <a:pPr lvl="1"/>
            <a:r>
              <a:rPr lang="en-US" dirty="0" smtClean="0"/>
              <a:t>Max </a:t>
            </a:r>
            <a:r>
              <a:rPr lang="en-US" dirty="0" smtClean="0"/>
              <a:t>sounding capability ≠ Max </a:t>
            </a:r>
            <a:r>
              <a:rPr lang="en-US" dirty="0" err="1" smtClean="0"/>
              <a:t>N_sts_total</a:t>
            </a:r>
            <a:r>
              <a:rPr lang="en-US" dirty="0" smtClean="0"/>
              <a:t> in received data frame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8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30C2-2B65-412A-9863-CBE1584105EC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524000"/>
            <a:ext cx="8235950" cy="477096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STA may be limited to sending 3SS feedback, but may have no problem processing an MU frame with </a:t>
            </a:r>
            <a:r>
              <a:rPr lang="en-US" dirty="0" err="1" smtClean="0"/>
              <a:t>N_sts_total</a:t>
            </a:r>
            <a:r>
              <a:rPr lang="en-US" dirty="0" smtClean="0"/>
              <a:t> = 4</a:t>
            </a:r>
            <a:r>
              <a:rPr lang="en-US" dirty="0"/>
              <a:t> </a:t>
            </a:r>
            <a:r>
              <a:rPr lang="en-US" dirty="0" smtClean="0"/>
              <a:t>as long as </a:t>
            </a:r>
            <a:r>
              <a:rPr lang="en-US" dirty="0" err="1" smtClean="0"/>
              <a:t>N_sts</a:t>
            </a:r>
            <a:r>
              <a:rPr lang="en-US" dirty="0" smtClean="0"/>
              <a:t> ≤ </a:t>
            </a:r>
            <a:r>
              <a:rPr lang="en-US" dirty="0" smtClean="0"/>
              <a:t>3</a:t>
            </a:r>
          </a:p>
          <a:p>
            <a:pPr lvl="2"/>
            <a:r>
              <a:rPr lang="en-US" dirty="0" smtClean="0"/>
              <a:t>In fact, in both cases, VHT-LTF has 4 symbols</a:t>
            </a:r>
          </a:p>
          <a:p>
            <a:pPr lvl="2"/>
            <a:r>
              <a:rPr lang="en-US" dirty="0" smtClean="0"/>
              <a:t>With the current signaling, </a:t>
            </a:r>
            <a:r>
              <a:rPr lang="en-US" dirty="0" err="1" smtClean="0"/>
              <a:t>Beamformee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TS capability has to be set to 3</a:t>
            </a:r>
          </a:p>
          <a:p>
            <a:r>
              <a:rPr lang="en-US" dirty="0" smtClean="0"/>
              <a:t>Forming of MU groups is constrained by STAs with the lowest value </a:t>
            </a:r>
            <a:r>
              <a:rPr lang="en-US" dirty="0"/>
              <a:t>of </a:t>
            </a:r>
            <a:r>
              <a:rPr lang="en-US" dirty="0" err="1"/>
              <a:t>Beamformee</a:t>
            </a:r>
            <a:r>
              <a:rPr lang="en-US" dirty="0"/>
              <a:t> STS </a:t>
            </a:r>
            <a:r>
              <a:rPr lang="en-US" dirty="0" smtClean="0"/>
              <a:t>capability</a:t>
            </a:r>
          </a:p>
          <a:p>
            <a:pPr lvl="1"/>
            <a:r>
              <a:rPr lang="en-US" dirty="0" err="1" smtClean="0"/>
              <a:t>N_STS_total</a:t>
            </a:r>
            <a:r>
              <a:rPr lang="en-US" dirty="0" smtClean="0"/>
              <a:t> needlessly limited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problem? (2)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9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90AFB-23DD-4E15-B3EF-C477768D44B0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76400"/>
            <a:ext cx="8235950" cy="477096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Decouple the signaling of both capabilities</a:t>
            </a:r>
          </a:p>
          <a:p>
            <a:pPr lvl="1"/>
            <a:r>
              <a:rPr lang="en-US" dirty="0" smtClean="0"/>
              <a:t>One value for sounding capabilities</a:t>
            </a:r>
          </a:p>
          <a:p>
            <a:pPr lvl="2"/>
            <a:r>
              <a:rPr lang="en-US" dirty="0" smtClean="0"/>
              <a:t>Max number of streams in NDP</a:t>
            </a:r>
          </a:p>
          <a:p>
            <a:pPr lvl="2"/>
            <a:r>
              <a:rPr lang="en-US" dirty="0" smtClean="0"/>
              <a:t>Max number of rows (per tone) in compressed feedback</a:t>
            </a:r>
          </a:p>
          <a:p>
            <a:pPr lvl="1"/>
            <a:r>
              <a:rPr lang="en-US" dirty="0" smtClean="0"/>
              <a:t>One value for MU PPDU max </a:t>
            </a:r>
            <a:r>
              <a:rPr lang="en-US" dirty="0" err="1" smtClean="0"/>
              <a:t>N_sts_total</a:t>
            </a:r>
            <a:r>
              <a:rPr lang="en-US" dirty="0" smtClean="0"/>
              <a:t> capability</a:t>
            </a:r>
          </a:p>
          <a:p>
            <a:r>
              <a:rPr lang="en-US" dirty="0" smtClean="0"/>
              <a:t>This maintains maximum flexibility in operation, without forcing STAs to implement either extended sounding capabilities or PPDU processing capabilities</a:t>
            </a:r>
          </a:p>
          <a:p>
            <a:pPr lvl="1"/>
            <a:r>
              <a:rPr lang="en-US" dirty="0" smtClean="0"/>
              <a:t>E.g. STA can process </a:t>
            </a:r>
            <a:r>
              <a:rPr lang="en-US" dirty="0" err="1" smtClean="0"/>
              <a:t>N_sts_total</a:t>
            </a:r>
            <a:r>
              <a:rPr lang="en-US" dirty="0" smtClean="0"/>
              <a:t> of </a:t>
            </a:r>
            <a:r>
              <a:rPr lang="en-US" dirty="0" smtClean="0"/>
              <a:t>4, </a:t>
            </a:r>
            <a:r>
              <a:rPr lang="en-US" dirty="0" smtClean="0"/>
              <a:t>but does only want to implement </a:t>
            </a:r>
            <a:r>
              <a:rPr lang="en-US" dirty="0" smtClean="0"/>
              <a:t>3x3 </a:t>
            </a:r>
            <a:r>
              <a:rPr lang="en-US" dirty="0" smtClean="0"/>
              <a:t>SVD complexity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8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6"/>
          <p:cNvSpPr/>
          <p:nvPr/>
        </p:nvSpPr>
        <p:spPr>
          <a:xfrm rot="717256">
            <a:off x="2552685" y="1986420"/>
            <a:ext cx="251460" cy="13819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276" y="2069782"/>
            <a:ext cx="4908724" cy="178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2454-6EC2-48A2-93B3-7D452AA030D7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Current signaling: </a:t>
            </a:r>
            <a:r>
              <a:rPr lang="en-US" sz="2400" dirty="0"/>
              <a:t>VHT Capabilities element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31713"/>
            <a:ext cx="3877628" cy="1287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 rot="1820074">
            <a:off x="4070392" y="2158077"/>
            <a:ext cx="865739" cy="3164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1" y="3429000"/>
            <a:ext cx="4995342" cy="280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0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C20D-483A-4680-A849-66F3FCB8A9DA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8452" y="1510876"/>
            <a:ext cx="8235950" cy="477096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Current signaling:</a:t>
            </a:r>
          </a:p>
          <a:p>
            <a:pPr lvl="1"/>
            <a:r>
              <a:rPr lang="en-US" dirty="0" smtClean="0"/>
              <a:t>3 bits in VHT Capabilities Info Field (in VHT Capabilities element)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Signaling (2)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" y="2590800"/>
            <a:ext cx="8039100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80A7-282F-458B-8763-2947C641E299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00200"/>
            <a:ext cx="8235950" cy="477096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Ground rules: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change should be </a:t>
            </a:r>
            <a:r>
              <a:rPr lang="en-US" dirty="0" smtClean="0"/>
              <a:t>transparent </a:t>
            </a:r>
            <a:r>
              <a:rPr lang="en-US" dirty="0"/>
              <a:t>to devices that are compliant with published </a:t>
            </a:r>
            <a:r>
              <a:rPr lang="en-US" dirty="0" smtClean="0"/>
              <a:t>802.11ac-2013</a:t>
            </a:r>
          </a:p>
          <a:p>
            <a:pPr lvl="1"/>
            <a:r>
              <a:rPr lang="en-US" dirty="0"/>
              <a:t>No </a:t>
            </a:r>
            <a:r>
              <a:rPr lang="en-US" dirty="0" smtClean="0"/>
              <a:t>additional </a:t>
            </a:r>
            <a:r>
              <a:rPr lang="en-US" dirty="0"/>
              <a:t>requirements should </a:t>
            </a:r>
            <a:r>
              <a:rPr lang="en-US" dirty="0" smtClean="0"/>
              <a:t>be imposed or implied because of the change </a:t>
            </a:r>
            <a:endParaRPr lang="en-US" dirty="0"/>
          </a:p>
          <a:p>
            <a:r>
              <a:rPr lang="en-US" dirty="0"/>
              <a:t>Reminder:</a:t>
            </a:r>
          </a:p>
          <a:p>
            <a:pPr lvl="1"/>
            <a:r>
              <a:rPr lang="en-US" b="0" dirty="0" smtClean="0"/>
              <a:t>Reserved </a:t>
            </a:r>
            <a:r>
              <a:rPr lang="en-US" b="0" dirty="0"/>
              <a:t>fields and subfields are set to 0 upon transmission and are ignored upon </a:t>
            </a:r>
            <a:r>
              <a:rPr lang="en-US" b="0" dirty="0" smtClean="0"/>
              <a:t>reception (See 8.2.2 in 802.11-2012)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signaling (1)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ACF8-6B88-4500-B7FA-5A842CC26038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600200"/>
            <a:ext cx="8235950" cy="477096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Supported </a:t>
            </a:r>
            <a:r>
              <a:rPr lang="en-US" dirty="0"/>
              <a:t>VHT-MCS and NSS Set </a:t>
            </a:r>
            <a:r>
              <a:rPr lang="en-US" dirty="0" smtClean="0"/>
              <a:t>field has 6 reserved bits</a:t>
            </a:r>
          </a:p>
          <a:p>
            <a:pPr lvl="1"/>
            <a:r>
              <a:rPr lang="en-US" dirty="0" smtClean="0"/>
              <a:t>This field is a natural fit for signaling the max. value of </a:t>
            </a:r>
            <a:r>
              <a:rPr lang="en-US" dirty="0" err="1" smtClean="0"/>
              <a:t>N_sts_total</a:t>
            </a:r>
            <a:r>
              <a:rPr lang="en-US" dirty="0" smtClean="0"/>
              <a:t> in MU PPDU reception</a:t>
            </a:r>
          </a:p>
          <a:p>
            <a:pPr lvl="1"/>
            <a:r>
              <a:rPr lang="en-US" dirty="0" smtClean="0"/>
              <a:t>All content is related to Rx and </a:t>
            </a:r>
            <a:r>
              <a:rPr lang="en-US" dirty="0" err="1" smtClean="0"/>
              <a:t>Tx</a:t>
            </a:r>
            <a:r>
              <a:rPr lang="en-US" dirty="0" smtClean="0"/>
              <a:t> MCS/N_STS support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signaling (2)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54" y="3733800"/>
            <a:ext cx="5597872" cy="203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0640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2015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829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IEEE-2015</vt:lpstr>
      <vt:lpstr>Document</vt:lpstr>
      <vt:lpstr>MU Beamformee capabilities indication in VHT</vt:lpstr>
      <vt:lpstr>Introduction</vt:lpstr>
      <vt:lpstr>What’s the problem?</vt:lpstr>
      <vt:lpstr>What’s the problem? (2)</vt:lpstr>
      <vt:lpstr>Proposal</vt:lpstr>
      <vt:lpstr>Current signaling: VHT Capabilities element</vt:lpstr>
      <vt:lpstr>Current Signaling (2)</vt:lpstr>
      <vt:lpstr>Proposed signaling (1)</vt:lpstr>
      <vt:lpstr>Proposed signaling (2)</vt:lpstr>
      <vt:lpstr>Proposed signaling (3)</vt:lpstr>
      <vt:lpstr>Backwards compatibility</vt:lpstr>
      <vt:lpstr>Backwards compatibility (2)</vt:lpstr>
      <vt:lpstr>Summary</vt:lpstr>
    </vt:vector>
  </TitlesOfParts>
  <Company>Quantenna Communications,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Beamformee capabilities indication in VHT</dc:title>
  <dc:creator>Sigurd Schelstraete</dc:creator>
  <cp:lastModifiedBy>Sigurd Schelstraete</cp:lastModifiedBy>
  <cp:revision>8</cp:revision>
  <cp:lastPrinted>1998-02-10T13:28:06Z</cp:lastPrinted>
  <dcterms:created xsi:type="dcterms:W3CDTF">2015-01-06T02:10:28Z</dcterms:created>
  <dcterms:modified xsi:type="dcterms:W3CDTF">2015-01-10T00:33:44Z</dcterms:modified>
</cp:coreProperties>
</file>