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 defTabSz="449262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49262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49262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49262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49262">
      <a:defRPr sz="2400">
        <a:latin typeface="Times New Roman"/>
        <a:ea typeface="Times New Roman"/>
        <a:cs typeface="Times New Roman"/>
        <a:sym typeface="Times New Roman"/>
      </a:defRPr>
    </a:lvl5pPr>
    <a:lvl6pPr indent="2286000" defTabSz="449262">
      <a:defRPr sz="2400">
        <a:latin typeface="Times New Roman"/>
        <a:ea typeface="Times New Roman"/>
        <a:cs typeface="Times New Roman"/>
        <a:sym typeface="Times New Roman"/>
      </a:defRPr>
    </a:lvl6pPr>
    <a:lvl7pPr indent="2743200" defTabSz="449262">
      <a:defRPr sz="2400">
        <a:latin typeface="Times New Roman"/>
        <a:ea typeface="Times New Roman"/>
        <a:cs typeface="Times New Roman"/>
        <a:sym typeface="Times New Roman"/>
      </a:defRPr>
    </a:lvl7pPr>
    <a:lvl8pPr indent="3200400" defTabSz="449262">
      <a:defRPr sz="2400">
        <a:latin typeface="Times New Roman"/>
        <a:ea typeface="Times New Roman"/>
        <a:cs typeface="Times New Roman"/>
        <a:sym typeface="Times New Roman"/>
      </a:defRPr>
    </a:lvl8pPr>
    <a:lvl9pPr indent="3657600" defTabSz="449262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812462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/>
          </a:lstStyle>
          <a:p>
            <a:pPr lvl="0">
              <a:defRPr sz="1800"/>
            </a:pPr>
            <a:r>
              <a:rPr sz="2400"/>
              <a:t>마스터 부제목 스타일 편집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pPr lvl="0">
              <a:defRPr sz="1800" cap="none"/>
            </a:pPr>
            <a:r>
              <a:rPr sz="4000" cap="all"/>
              <a:t>마스터 제목 스타일 편집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defRPr sz="2000"/>
            </a:lvl1pPr>
          </a:lstStyle>
          <a:p>
            <a:pPr lvl="0">
              <a:defRPr sz="1800"/>
            </a:pPr>
            <a:r>
              <a:rPr sz="2000"/>
              <a:t>마스터 텍스트 스타일을 편집합니다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3808413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>
              <a:defRPr sz="1800"/>
            </a:pPr>
            <a:r>
              <a:rPr sz="2800"/>
              <a:t>마스터 텍스트 스타일을 편집합니다</a:t>
            </a:r>
          </a:p>
          <a:p>
            <a:pPr lvl="1">
              <a:defRPr sz="1800"/>
            </a:pPr>
            <a:r>
              <a:rPr sz="2800"/>
              <a:t>둘째 수준</a:t>
            </a:r>
          </a:p>
          <a:p>
            <a:pPr lvl="2">
              <a:defRPr sz="1800"/>
            </a:pPr>
            <a:r>
              <a:rPr sz="2800"/>
              <a:t>셋째 수준</a:t>
            </a:r>
          </a:p>
          <a:p>
            <a:pPr lvl="3">
              <a:defRPr sz="1800"/>
            </a:pPr>
            <a:r>
              <a:rPr sz="2800"/>
              <a:t>넷째 수준</a:t>
            </a:r>
          </a:p>
          <a:p>
            <a:pPr lvl="4">
              <a:defRPr sz="1800"/>
            </a:pPr>
            <a:r>
              <a:rPr sz="2800"/>
              <a:t>다섯째 수준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/>
          </a:lstStyle>
          <a:p>
            <a:pPr lvl="0">
              <a:defRPr sz="1800"/>
            </a:pPr>
            <a:r>
              <a:rPr sz="2400"/>
              <a:t>마스터 텍스트 스타일을 편집합니다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4" cy="106521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515100" y="0"/>
            <a:ext cx="1941514" cy="678021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85800" y="685800"/>
            <a:ext cx="5676900" cy="6172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85800" y="609600"/>
            <a:ext cx="7772401" cy="1589"/>
          </a:xfrm>
          <a:prstGeom prst="line">
            <a:avLst/>
          </a:prstGeom>
          <a:ln w="12600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684212" y="6475412"/>
            <a:ext cx="724100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Submission</a:t>
            </a:r>
          </a:p>
        </p:txBody>
      </p:sp>
      <p:sp>
        <p:nvSpPr>
          <p:cNvPr id="4" name="Shape 4"/>
          <p:cNvSpPr/>
          <p:nvPr/>
        </p:nvSpPr>
        <p:spPr>
          <a:xfrm>
            <a:off x="685800" y="6477000"/>
            <a:ext cx="7848601" cy="1589"/>
          </a:xfrm>
          <a:prstGeom prst="line">
            <a:avLst/>
          </a:prstGeom>
          <a:ln w="12600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5000628" y="353217"/>
            <a:ext cx="350046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dirty="0"/>
              <a:t>doc.: IEEE </a:t>
            </a:r>
            <a:r>
              <a:rPr dirty="0" smtClean="0"/>
              <a:t>802.11-14/</a:t>
            </a:r>
            <a:r>
              <a:rPr lang="en-US" dirty="0" smtClean="0"/>
              <a:t>0040</a:t>
            </a:r>
            <a:r>
              <a:rPr dirty="0" smtClean="0"/>
              <a:t>r</a:t>
            </a:r>
            <a:r>
              <a:rPr lang="en-US" dirty="0" smtClean="0"/>
              <a:t>1</a:t>
            </a:r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455612"/>
            <a:ext cx="7770814" cy="1525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 anchor="ctr"/>
          <a:lstStyle/>
          <a:p>
            <a:pPr lvl="0">
              <a:defRPr sz="1800"/>
            </a:pPr>
            <a:r>
              <a:rPr sz="3200" dirty="0" err="1"/>
              <a:t>마스터</a:t>
            </a:r>
            <a:r>
              <a:rPr sz="3200" dirty="0"/>
              <a:t> </a:t>
            </a:r>
            <a:r>
              <a:rPr sz="3200" dirty="0" err="1"/>
              <a:t>제목</a:t>
            </a:r>
            <a:r>
              <a:rPr sz="3200" dirty="0"/>
              <a:t> </a:t>
            </a:r>
            <a:r>
              <a:rPr sz="3200" dirty="0" err="1"/>
              <a:t>스타일</a:t>
            </a:r>
            <a:r>
              <a:rPr sz="3200" dirty="0"/>
              <a:t> </a:t>
            </a:r>
            <a:r>
              <a:rPr sz="3200" dirty="0" err="1"/>
              <a:t>편집</a:t>
            </a:r>
            <a:endParaRPr sz="3200" dirty="0"/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0814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18402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1pPr>
      <a:lvl2pPr indent="4572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2pPr>
      <a:lvl3pPr indent="9144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3pPr>
      <a:lvl4pPr indent="13716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4pPr>
      <a:lvl5pPr indent="18288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5pPr>
      <a:lvl6pPr indent="22860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6pPr>
      <a:lvl7pPr indent="27432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7pPr>
      <a:lvl8pPr indent="32004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8pPr>
      <a:lvl9pPr indent="36576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9pPr>
    </p:titleStyle>
    <p:bodyStyle>
      <a:lvl1pPr marL="342900" indent="-3429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1pPr>
      <a:lvl2pPr marL="342900" indent="1143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2pPr>
      <a:lvl3pPr marL="342900" indent="5715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3pPr>
      <a:lvl4pPr marL="342900" indent="10287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4pPr>
      <a:lvl5pPr marL="342900" indent="14859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5pPr>
      <a:lvl6pPr marL="342900" indent="19431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6pPr>
      <a:lvl7pPr marL="342900" indent="24003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7pPr>
      <a:lvl8pPr marL="342900" indent="28575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8pPr>
      <a:lvl9pPr marL="342900" indent="33147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9pPr>
    </p:bodyStyle>
    <p:otherStyle>
      <a:lvl1pPr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 dirty="0" err="1"/>
              <a:t>TaeYoon</a:t>
            </a:r>
            <a:r>
              <a:rPr sz="1200" dirty="0"/>
              <a:t> KIM, Korea University</a:t>
            </a:r>
          </a:p>
        </p:txBody>
      </p:sp>
      <p:sp>
        <p:nvSpPr>
          <p:cNvPr id="46" name="Shape 46"/>
          <p:cNvSpPr/>
          <p:nvPr/>
        </p:nvSpPr>
        <p:spPr>
          <a:xfrm>
            <a:off x="696911" y="349436"/>
            <a:ext cx="2303453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dirty="0"/>
              <a:t>January 2015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1</a:t>
            </a:fld>
            <a:endParaRPr sz="1200"/>
          </a:p>
        </p:txBody>
      </p:sp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 dirty="0"/>
              <a:t>Discussion on Integrated</a:t>
            </a:r>
            <a:br>
              <a:rPr sz="3200" dirty="0"/>
            </a:br>
            <a:r>
              <a:rPr sz="3200" dirty="0"/>
              <a:t>UL/DL MU-MIMO MAC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685800" y="1735981"/>
            <a:ext cx="7772400" cy="39687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/>
              <a:t>Date: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2015-01-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08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0" name="image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700" y="2290763"/>
            <a:ext cx="7827964" cy="2400301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533400" y="1939925"/>
            <a:ext cx="1447800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Authors: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54" name="Shape 54"/>
          <p:cNvSpPr/>
          <p:nvPr/>
        </p:nvSpPr>
        <p:spPr>
          <a:xfrm>
            <a:off x="696912" y="349436"/>
            <a:ext cx="2589204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2</a:t>
            </a:fld>
            <a:endParaRPr sz="1200"/>
          </a:p>
        </p:txBody>
      </p:sp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Abstract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lvl1pPr>
          </a:lstStyle>
          <a:p>
            <a:pPr lvl="0">
              <a:defRPr sz="1800"/>
            </a:pPr>
            <a:r>
              <a:rPr sz="2400"/>
              <a:t>This contribution discusses on the integrated structure of uplink (UL) and downlink (DL) MU-MIMO MAC and how to reduce overheads incurred by UL/DL MU-MIMO MAC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60" name="Shape 60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3</a:t>
            </a:fld>
            <a:endParaRPr sz="120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Background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/>
              <a:t>UL MU-MIMO is decided to be an option for 802.11ax in [1]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A new UL MU-MIMO MAC needs to be devised, which should be well-integrated with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In addition, significant overhead incurred by control messages in the integrated UL/DL MU-MIMO MAC should be mitigated to improve the overall performance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66" name="Shape 6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4</a:t>
            </a:fld>
            <a:endParaRPr sz="120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Integrated UL/DL MU-MIMO MAC (1/2)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/>
              <a:t>Unified MAC structure</a:t>
            </a:r>
            <a:endParaRPr sz="1600"/>
          </a:p>
          <a:p>
            <a:pPr marL="798512" lvl="1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No separation of uplink and downlink phases (i.e., legacy IEEE 802.11 MAC style)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If AP wins the contention, a downlink phase starts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If stations win the contention, an uplink phase starts</a:t>
            </a:r>
          </a:p>
        </p:txBody>
      </p:sp>
      <p:sp>
        <p:nvSpPr>
          <p:cNvPr id="70" name="Shape 70"/>
          <p:cNvSpPr/>
          <p:nvPr/>
        </p:nvSpPr>
        <p:spPr>
          <a:xfrm>
            <a:off x="2087040" y="3944089"/>
            <a:ext cx="91257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 dirty="0"/>
              <a:t>Uplink phase</a:t>
            </a:r>
          </a:p>
        </p:txBody>
      </p:sp>
      <p:sp>
        <p:nvSpPr>
          <p:cNvPr id="71" name="Shape 71"/>
          <p:cNvSpPr/>
          <p:nvPr/>
        </p:nvSpPr>
        <p:spPr>
          <a:xfrm>
            <a:off x="6300192" y="3944089"/>
            <a:ext cx="1098833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 dirty="0"/>
              <a:t>Downlink phase</a:t>
            </a:r>
          </a:p>
        </p:txBody>
      </p:sp>
      <p:pic>
        <p:nvPicPr>
          <p:cNvPr id="72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0072" y="2672419"/>
            <a:ext cx="3320706" cy="1285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7543" y="2759354"/>
            <a:ext cx="4373828" cy="11983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76" name="Shape 7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5</a:t>
            </a:fld>
            <a:endParaRPr sz="1200"/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Integrated UL/DL MU-MIMO MAC (2/2)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990655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Divided MAC structure</a:t>
            </a: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Separation of DL and UL phases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Transmission from and to station can be scheduled in turn, i.e., DL phase + UL phase</a:t>
            </a:r>
          </a:p>
        </p:txBody>
      </p:sp>
      <p:pic>
        <p:nvPicPr>
          <p:cNvPr id="80" name="image4.png"/>
          <p:cNvPicPr/>
          <p:nvPr/>
        </p:nvPicPr>
        <p:blipFill>
          <a:blip r:embed="rId2">
            <a:extLst/>
          </a:blip>
          <a:srcRect t="9928"/>
          <a:stretch>
            <a:fillRect/>
          </a:stretch>
        </p:blipFill>
        <p:spPr>
          <a:xfrm>
            <a:off x="1709935" y="2348880"/>
            <a:ext cx="5724130" cy="26131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83" name="Shape 83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6</a:t>
            </a:fld>
            <a:endParaRPr sz="120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/>
              <a:t>Issues in Integrated UL/DL MU-MIMO MAC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In unified MAC structure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Backoff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priorit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ies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for AP and stations should be considered to solve fairness issues in uplink and downlink transmissions</a:t>
            </a:r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lang="en-US" sz="2400" dirty="0" smtClean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 smtClean="0"/>
              <a:t>In </a:t>
            </a:r>
            <a:r>
              <a:rPr sz="2400" dirty="0"/>
              <a:t>both unified and divided MAC structures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Significant overhead owing to frequent control messages (RTS/CTS) and IFSs [2]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89" name="Shape 89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7</a:t>
            </a:fld>
            <a:endParaRPr sz="1200"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/>
              <a:t>Issues in Integrated UL/DL MU-MIMO MAC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8242846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How to reduce control </a:t>
            </a:r>
            <a:r>
              <a:rPr sz="2400" dirty="0" smtClean="0"/>
              <a:t>overhead</a:t>
            </a:r>
            <a:r>
              <a:rPr lang="en-US" sz="2400" dirty="0" smtClean="0"/>
              <a:t>s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lang="en-US" altLang="ko-KR" sz="2000" dirty="0" smtClean="0"/>
              <a:t>Remove </a:t>
            </a:r>
            <a:r>
              <a:rPr lang="en-US" altLang="ko-KR" sz="2000" dirty="0"/>
              <a:t>unnecessary CTS </a:t>
            </a:r>
            <a:r>
              <a:rPr lang="en-US" altLang="ko-KR" sz="2000" dirty="0" smtClean="0"/>
              <a:t>frames</a:t>
            </a:r>
            <a:endParaRPr sz="2000" dirty="0"/>
          </a:p>
          <a:p>
            <a:pPr marL="1255712" lvl="2" indent="-341312"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e.g., repeated CTS frames from AP at UL control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phase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lang="en-US" altLang="ko-KR" sz="2000" dirty="0" smtClean="0"/>
              <a:t>Remove </a:t>
            </a:r>
            <a:r>
              <a:rPr lang="en-US" altLang="ko-KR" sz="2000" dirty="0"/>
              <a:t>unnecessary RTS frames (for divided MAC structure</a:t>
            </a:r>
            <a:r>
              <a:rPr lang="en-US" altLang="ko-KR" sz="2000" dirty="0" smtClean="0"/>
              <a:t>)</a:t>
            </a:r>
            <a:endParaRPr sz="2000" dirty="0"/>
          </a:p>
          <a:p>
            <a:pPr marL="1255712" lvl="2" indent="-341312"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Merge RTS and CTS functionalities for stations with uplink data (e.g., node 1’s CSI can be fed back to AP without RTS frame using CTS of DL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ontrol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hase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93" name="image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2051" y="4077072"/>
            <a:ext cx="5659898" cy="23756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96" name="Shape 9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8</a:t>
            </a:fld>
            <a:endParaRPr sz="1200"/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Conclusion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We considered two structures for integrated UL /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Unified MAC structure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Divided MAC structure</a:t>
            </a:r>
          </a:p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 dirty="0"/>
          </a:p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We also identified control overhead in integrated UL /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More studies are needed to mitigated the control overhead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102" name="Shape 102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9</a:t>
            </a:fld>
            <a:endParaRPr sz="1200"/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References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400"/>
              <a:t>[1] 11-14/1453, “ax-spec-framework-proposal”</a:t>
            </a:r>
          </a:p>
          <a:p>
            <a:pPr lvl="0">
              <a:defRPr sz="1800"/>
            </a:pPr>
            <a:r>
              <a:rPr sz="2400"/>
              <a:t>[2] 11-14/1431r1, “issues on ul-ofdma”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431</Words>
  <Application>Microsoft Office PowerPoint</Application>
  <PresentationFormat>화면 슬라이드 쇼(4:3)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Default</vt:lpstr>
      <vt:lpstr>Discussion on Integrated UL/DL MU-MIMO MAC</vt:lpstr>
      <vt:lpstr>Abstract</vt:lpstr>
      <vt:lpstr>Background</vt:lpstr>
      <vt:lpstr>Integrated UL/DL MU-MIMO MAC (1/2)</vt:lpstr>
      <vt:lpstr>Integrated UL/DL MU-MIMO MAC (2/2)</vt:lpstr>
      <vt:lpstr>Issues in Integrated UL/DL MU-MIMO MAC</vt:lpstr>
      <vt:lpstr>Issues in Integrated UL/DL MU-MIMO MAC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Integrated UL/DL MU-MIMO MAC</dc:title>
  <cp:lastModifiedBy>User</cp:lastModifiedBy>
  <cp:revision>4</cp:revision>
  <dcterms:modified xsi:type="dcterms:W3CDTF">2015-01-08T17:30:24Z</dcterms:modified>
</cp:coreProperties>
</file>