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2" r:id="rId7"/>
    <p:sldId id="2350" r:id="rId8"/>
    <p:sldId id="2313" r:id="rId9"/>
    <p:sldId id="2355" r:id="rId10"/>
    <p:sldId id="2356" r:id="rId11"/>
    <p:sldId id="2349" r:id="rId12"/>
    <p:sldId id="2358" r:id="rId13"/>
    <p:sldId id="2322" r:id="rId14"/>
    <p:sldId id="2288" r:id="rId15"/>
    <p:sldId id="2345" r:id="rId16"/>
    <p:sldId id="2353" r:id="rId17"/>
    <p:sldId id="2354" r:id="rId18"/>
    <p:sldId id="2359" r:id="rId19"/>
    <p:sldId id="2361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64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2760" y="-408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802.11-15/0013r1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802.11-15/0013r1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802.11-15/0013r1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802.11-15/0013r1</a:t>
            </a:r>
            <a:endParaRPr lang="en-US" alt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802.11-15/0013r1</a:t>
            </a:r>
            <a:endParaRPr lang="en-US" altLang="ja-JP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January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802.11-15/0013r1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dirty="0" smtClean="0"/>
              <a:t>January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802.11-15/0013r1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802.11-15/0013r1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802.11-15/0013r1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802.11-15/0013r1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802.11-15/0013r1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802.11-15/0013r1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802.11-15/0013r1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802.11-15/0013r1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802.11-15/0013r1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802.11-15/0013r1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41-000m-revmc-wg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571-06-00ax-evaluation-methodology.docx" TargetMode="External"/><Relationship Id="rId7" Type="http://schemas.openxmlformats.org/officeDocument/2006/relationships/hyperlink" Target="https://mentor.ieee.org/802.11/dcn/14/11-14-1453-02-00ax-spec-framework-proposal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1009-02-00ax-proposed-802-11ax-functional-requirements.doc" TargetMode="External"/><Relationship Id="rId5" Type="http://schemas.openxmlformats.org/officeDocument/2006/relationships/hyperlink" Target="https://mentor.ieee.org/802.11/dcn/14/11-14-0882-04-00ax-tgax-channel-model-document.docx" TargetMode="External"/><Relationship Id="rId4" Type="http://schemas.openxmlformats.org/officeDocument/2006/relationships/hyperlink" Target="https://mentor.ieee.org/802.11/dcn/14/11-14-0980-05-00ax-simulation-scenarios.docx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122568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 dirty="0" smtClean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January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772400" cy="4114800"/>
          </a:xfrm>
        </p:spPr>
        <p:txBody>
          <a:bodyPr lIns="91440" tIns="45720" rIns="91440" bIns="45720"/>
          <a:lstStyle/>
          <a:p>
            <a:r>
              <a:rPr lang="en-AU" altLang="en-US" dirty="0"/>
              <a:t>…</a:t>
            </a:r>
          </a:p>
          <a:p>
            <a:r>
              <a:rPr lang="en-AU" altLang="en-US" dirty="0"/>
              <a:t>Discuss various matters relating to SC6 </a:t>
            </a:r>
          </a:p>
          <a:p>
            <a:pPr lvl="1"/>
            <a:r>
              <a:rPr lang="en-AU" altLang="en-US" dirty="0"/>
              <a:t>Status of security &amp; other based proposals in SC6, particularly</a:t>
            </a:r>
          </a:p>
          <a:p>
            <a:pPr lvl="2"/>
            <a:r>
              <a:rPr lang="en-AU" altLang="en-US" i="1" dirty="0"/>
              <a:t>WLAN Cloud</a:t>
            </a:r>
            <a:endParaRPr lang="en-AU" altLang="en-US" dirty="0"/>
          </a:p>
          <a:p>
            <a:pPr lvl="2"/>
            <a:r>
              <a:rPr lang="en-GB" altLang="en-US" i="1" dirty="0"/>
              <a:t>Optimization technology in WLAN</a:t>
            </a:r>
            <a:endParaRPr lang="en-AU" altLang="en-US" dirty="0"/>
          </a:p>
          <a:p>
            <a:pPr lvl="1"/>
            <a:r>
              <a:rPr lang="en-AU" altLang="en-US" dirty="0"/>
              <a:t>Possible invitation to SC6 participants to join the Sponsor Ballot pool for 802.11mc</a:t>
            </a:r>
          </a:p>
          <a:p>
            <a:pPr lvl="1"/>
            <a:r>
              <a:rPr lang="en-AU" altLang="en-US" dirty="0"/>
              <a:t>Status of PSDO agreement</a:t>
            </a:r>
          </a:p>
          <a:p>
            <a:pPr lvl="1"/>
            <a:r>
              <a:rPr lang="en-AU" altLang="en-US" dirty="0"/>
              <a:t>Preparation for next SC6 meeting (in Belgium in May)</a:t>
            </a:r>
          </a:p>
          <a:p>
            <a:r>
              <a:rPr lang="en-AU" altLang="en-US" dirty="0"/>
              <a:t>Note: it is very likely the SC will only meet on Tuesday and the Wednesday meeting will be cancelled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January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495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November </a:t>
            </a:r>
            <a:r>
              <a:rPr lang="en-US" altLang="ja-JP" dirty="0"/>
              <a:t>2014 meeting: </a:t>
            </a:r>
          </a:p>
          <a:p>
            <a:pPr lvl="1">
              <a:defRPr/>
            </a:pPr>
            <a:r>
              <a:rPr lang="en-US" altLang="ja-JP" dirty="0" smtClean="0"/>
              <a:t>Five teleconferences held: comment resolution</a:t>
            </a:r>
          </a:p>
          <a:p>
            <a:pPr lvl="1">
              <a:defRPr/>
            </a:pPr>
            <a:r>
              <a:rPr lang="en-US" altLang="ja-JP" dirty="0" smtClean="0"/>
              <a:t>779 comments received in LB202 (WG recirculation, 90% approval) on P802.11REVmc D3.0, which incorporated 11ac &amp; 11af.</a:t>
            </a:r>
          </a:p>
          <a:p>
            <a:pPr lvl="1">
              <a:defRPr/>
            </a:pPr>
            <a:r>
              <a:rPr lang="en-US" altLang="ja-JP" dirty="0" smtClean="0"/>
              <a:t>Comment </a:t>
            </a:r>
            <a:r>
              <a:rPr lang="en-US" altLang="ja-JP" dirty="0"/>
              <a:t>spreadsheet</a:t>
            </a:r>
            <a:r>
              <a:rPr lang="en-US" altLang="ja-JP" dirty="0" smtClean="0"/>
              <a:t>: </a:t>
            </a:r>
            <a:r>
              <a:rPr lang="en-US" altLang="ja-JP" dirty="0" smtClean="0">
                <a:hlinkClick r:id="rId3"/>
              </a:rPr>
              <a:t>11-14-0233</a:t>
            </a:r>
            <a:r>
              <a:rPr lang="en-US" altLang="ja-JP" dirty="0" smtClean="0"/>
              <a:t> includes comment assignees. </a:t>
            </a:r>
          </a:p>
          <a:p>
            <a:pPr lvl="1">
              <a:defRPr/>
            </a:pPr>
            <a:r>
              <a:rPr lang="en-US" altLang="ja-JP" dirty="0" smtClean="0"/>
              <a:t>Sponsor Ballot Pool now open, see Adrian’s 6Jan reflector email</a:t>
            </a:r>
            <a:endParaRPr lang="en-US" altLang="ja-JP" dirty="0"/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January Meeting: Working </a:t>
            </a:r>
            <a:r>
              <a:rPr lang="en-US" altLang="ja-JP" dirty="0"/>
              <a:t>Group LB on D4.0</a:t>
            </a:r>
          </a:p>
          <a:p>
            <a:pPr lvl="1">
              <a:defRPr/>
            </a:pPr>
            <a:r>
              <a:rPr lang="en-US" altLang="ja-JP" sz="2200" dirty="0" smtClean="0"/>
              <a:t>Complete LB202 </a:t>
            </a:r>
            <a:r>
              <a:rPr lang="en-US" altLang="ja-JP" sz="2200" dirty="0"/>
              <a:t>comment </a:t>
            </a:r>
            <a:r>
              <a:rPr lang="en-US" altLang="ja-JP" sz="2200" dirty="0" smtClean="0"/>
              <a:t>resolution, agenda in 11-14-1588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/>
              <a:t>Wednesday PM2 – Deprecation </a:t>
            </a:r>
            <a:r>
              <a:rPr lang="en-US" altLang="ja-JP" sz="2200" dirty="0" smtClean="0"/>
              <a:t>CIDs &amp; Liaison related items</a:t>
            </a:r>
            <a:endParaRPr lang="en-US" altLang="ja-JP" sz="2200" dirty="0"/>
          </a:p>
          <a:p>
            <a:pPr lvl="1">
              <a:defRPr/>
            </a:pPr>
            <a:r>
              <a:rPr lang="en-US" altLang="ja-JP" dirty="0" smtClean="0"/>
              <a:t>Approximately 70 technical and 10 editorial comments remain</a:t>
            </a:r>
          </a:p>
          <a:p>
            <a:pPr lvl="1">
              <a:defRPr/>
            </a:pPr>
            <a:r>
              <a:rPr lang="en-US" altLang="ja-JP" dirty="0"/>
              <a:t>G</a:t>
            </a:r>
            <a:r>
              <a:rPr lang="en-US" altLang="ja-JP" dirty="0" smtClean="0"/>
              <a:t>oal of unchanged recirculation ballot and </a:t>
            </a:r>
            <a:r>
              <a:rPr lang="en-US" altLang="ja-JP" dirty="0"/>
              <a:t>sponsor </a:t>
            </a:r>
            <a:r>
              <a:rPr lang="en-US" altLang="ja-JP" dirty="0" smtClean="0"/>
              <a:t>ballot following D4.0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January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12</a:t>
            </a:fld>
            <a:endParaRPr sz="110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09600" y="2286000"/>
            <a:ext cx="7772400" cy="4419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defRPr/>
            </a:pPr>
            <a:r>
              <a:rPr lang="en-US" altLang="ja-JP" dirty="0"/>
              <a:t>Since the November 2014 meeting, held 6 teleconferences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506 comments received in LB205 (WG letter ballot, 90% approval) on P802.11ah D3.0</a:t>
            </a:r>
          </a:p>
          <a:p>
            <a:pPr lvl="1">
              <a:defRPr/>
            </a:pP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resolution continuing : about 229 comments unresolved </a:t>
            </a:r>
          </a:p>
          <a:p>
            <a:pPr marL="0" lvl="0" indent="0">
              <a:buNone/>
              <a:defRPr sz="1800"/>
            </a:pPr>
            <a:endParaRPr lang="en-US" dirty="0"/>
          </a:p>
          <a:p>
            <a:pPr lvl="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for January Meeting: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Continue LB205 comment resolution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resolutions of the comments received from LB205 and move to forward WG Recirculation LB</a:t>
            </a:r>
          </a:p>
          <a:p>
            <a:pPr lvl="1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Agenda: see 11-14/1562r0</a:t>
            </a:r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sz="3600" dirty="0" smtClean="0"/>
              <a:t>January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D. Stanley, 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729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January</a:t>
            </a:r>
            <a:r>
              <a:rPr lang="en-US" altLang="en-US" dirty="0" smtClean="0"/>
              <a:t> 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January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13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</a:p>
          <a:p>
            <a:pPr lvl="1"/>
            <a:r>
              <a:rPr lang="en-US" altLang="ja-JP" sz="2800" dirty="0"/>
              <a:t>Comment resolution of WG </a:t>
            </a:r>
            <a:r>
              <a:rPr lang="en-US" altLang="ja-JP" sz="2800" dirty="0" err="1"/>
              <a:t>Recirc</a:t>
            </a:r>
            <a:r>
              <a:rPr lang="en-US" altLang="ja-JP" sz="2800" dirty="0"/>
              <a:t> LB204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March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January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3810000"/>
          </a:xfrm>
        </p:spPr>
        <p:txBody>
          <a:bodyPr/>
          <a:lstStyle/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Comment Resolution for CC20 of 11aj (60 GHz)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Technique Proposal Presentation for 11aj (45 GHz)</a:t>
            </a:r>
          </a:p>
          <a:p>
            <a:pPr marL="0" indent="0">
              <a:defRPr/>
            </a:pPr>
            <a:endParaRPr lang="en-US" altLang="zh-CN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>
              <a:defRPr/>
            </a:pP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Update the </a:t>
            </a:r>
            <a:r>
              <a:rPr lang="en-US" altLang="zh-CN" dirty="0" err="1">
                <a:solidFill>
                  <a:srgbClr val="000000"/>
                </a:solidFill>
                <a:ea typeface="ＭＳ Ｐゴシック" pitchFamily="34" charset="-128"/>
              </a:rPr>
              <a:t>TGaj</a:t>
            </a:r>
            <a:r>
              <a:rPr lang="en-US" altLang="zh-CN" dirty="0">
                <a:solidFill>
                  <a:srgbClr val="000000"/>
                </a:solidFill>
                <a:ea typeface="ＭＳ Ｐゴシック" pitchFamily="34" charset="-128"/>
              </a:rPr>
              <a:t> timeline</a:t>
            </a: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533400" y="5943600"/>
            <a:ext cx="800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600" dirty="0"/>
              <a:t>*IEEE 802.11aj January 2015 meeting will be held on January 21-22, 2015 in Xiamen China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dirty="0" smtClean="0"/>
              <a:t>January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3810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sz="2000" dirty="0" smtClean="0"/>
              <a:t>Donald not available this week. Mark Hamilton will stand in for him.</a:t>
            </a:r>
          </a:p>
          <a:p>
            <a:pPr marL="609600" indent="-609600"/>
            <a:r>
              <a:rPr lang="en-US" sz="2000" dirty="0" smtClean="0"/>
              <a:t>Since </a:t>
            </a:r>
            <a:r>
              <a:rPr lang="en-US" sz="2000" dirty="0"/>
              <a:t>the November meeting, 11ak Draft D0.06 has been posted and 2 teleconferences were held.</a:t>
            </a:r>
          </a:p>
          <a:p>
            <a:pPr marL="609600" indent="-609600"/>
            <a:r>
              <a:rPr lang="en-US" sz="2000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Resolve remaining 6 comments from Comment Collection #17 on P802.11ak Draft D0.01. See 11-14/0559r12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Joint meeting with 802.1 and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Adopt a D1.0 Draft.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/>
              <a:t>TG to determine if we are ready to go out for WG Ballot</a:t>
            </a:r>
          </a:p>
          <a:p>
            <a:pPr marL="609600" indent="-609600"/>
            <a:r>
              <a:rPr lang="en-US" sz="2000" dirty="0"/>
              <a:t>Agenda: See 11-14/1589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January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Analysis of D0.04</a:t>
            </a: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Service Identifiers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Encapsulation of high layer request/responses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Re-use of ANQP for service discovery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11-14/1586r1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January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November 2014.</a:t>
            </a:r>
          </a:p>
          <a:p>
            <a:r>
              <a:rPr lang="en-CA" sz="2000" dirty="0"/>
              <a:t>Elect Chairs for the four ad hoc groups (MAC, PHY, MU, Spatial Reuse).</a:t>
            </a:r>
          </a:p>
          <a:p>
            <a:r>
              <a:rPr lang="en-CA" sz="2000" dirty="0"/>
              <a:t>Agree on rules for the operation of the ad hoc groups.</a:t>
            </a:r>
          </a:p>
          <a:p>
            <a:r>
              <a:rPr lang="en-CA" sz="2000" dirty="0"/>
              <a:t>Continue to advance TG documents.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https://mentor.ieee.org/802.11/dcn/14/11-14-0571-06-00ax-evaluation-methodology.docx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https://mentor.ieee.org/802.11/dcn/14/11-14-0980-05-00ax-simulation-scenarios.docx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5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6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https://mentor.ieee.org/802.11/dcn/14/11-14-1453-02-00ax-spec-framework-proposal.docx</a:t>
            </a:r>
            <a:r>
              <a:rPr lang="en-CA" sz="1600" dirty="0"/>
              <a:t> </a:t>
            </a:r>
          </a:p>
          <a:p>
            <a:r>
              <a:rPr lang="en-CA" sz="2000" dirty="0"/>
              <a:t>Technical Presentations.</a:t>
            </a:r>
          </a:p>
          <a:p>
            <a:r>
              <a:rPr lang="en-US" sz="2000" dirty="0"/>
              <a:t>Agenda for this meeting is available  in document 11-14/1578r0.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NG60 Study Group – January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Continue to receive submissions that would assist in drafting the PAR and the CSD.</a:t>
            </a:r>
          </a:p>
          <a:p>
            <a:pPr algn="just"/>
            <a:r>
              <a:rPr lang="en-US" altLang="zh-TW" dirty="0"/>
              <a:t>Review and approve PAR and CSD</a:t>
            </a:r>
          </a:p>
          <a:p>
            <a:pPr algn="just"/>
            <a:r>
              <a:rPr lang="en-US" altLang="zh-TW" dirty="0"/>
              <a:t>Technical Presentations</a:t>
            </a:r>
          </a:p>
          <a:p>
            <a:r>
              <a:rPr lang="en-US" dirty="0"/>
              <a:t>Agenda for this meeting is available in document 11-14/1552.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dirty="0" smtClean="0"/>
              <a:t>January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 Pro-tem: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609600" indent="-609600"/>
            <a:r>
              <a:rPr lang="en-US" dirty="0" smtClean="0"/>
              <a:t>The Atlanta </a:t>
            </a:r>
            <a:r>
              <a:rPr lang="en-US" dirty="0" err="1" smtClean="0"/>
              <a:t>FtF</a:t>
            </a:r>
            <a:r>
              <a:rPr lang="en-US" dirty="0" smtClean="0"/>
              <a:t> will be the Formation meeting for the new NGP SG.</a:t>
            </a:r>
          </a:p>
          <a:p>
            <a:pPr marL="609600" indent="-609600"/>
            <a:r>
              <a:rPr lang="en-US" dirty="0" smtClean="0"/>
              <a:t>January Goals: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Elections </a:t>
            </a:r>
            <a:r>
              <a:rPr lang="en-US" dirty="0"/>
              <a:t>for study group officers.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Discuss SG deliverables and derived timelines.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Presentations </a:t>
            </a:r>
            <a:r>
              <a:rPr lang="en-US" dirty="0"/>
              <a:t>to inform the SG in its effort to develop PAR &amp; </a:t>
            </a:r>
            <a:r>
              <a:rPr lang="en-US" dirty="0" smtClean="0"/>
              <a:t>CSD.</a:t>
            </a:r>
            <a:endParaRPr lang="en-US" dirty="0"/>
          </a:p>
          <a:p>
            <a:pPr marL="609600" indent="-609600"/>
            <a:r>
              <a:rPr lang="en-US" dirty="0" smtClean="0"/>
              <a:t>Agenda: See 11-14/1561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January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4384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NG60 (Next Generation 60GHz Study Group)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NGP (Next Generation Positioning Study Group)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January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</a:t>
            </a:r>
            <a:r>
              <a:rPr lang="en-US" dirty="0" smtClean="0"/>
              <a:t>Spreadsheet</a:t>
            </a:r>
          </a:p>
          <a:p>
            <a:r>
              <a:rPr lang="en-US" dirty="0" smtClean="0"/>
              <a:t>MDR Status</a:t>
            </a:r>
            <a:endParaRPr lang="en-US" dirty="0"/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January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en-US" i="1" dirty="0"/>
              <a:t>Note: slots Tuesday AM2, as well as Wed AM1/Thus AM1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dirty="0"/>
              <a:t>AP/DS architecture and 802.1AC (for 802.11 </a:t>
            </a:r>
            <a:r>
              <a:rPr lang="en-US" dirty="0" err="1"/>
              <a:t>REVmc</a:t>
            </a:r>
            <a:r>
              <a:rPr lang="en-US" dirty="0"/>
              <a:t>):</a:t>
            </a:r>
            <a:r>
              <a:rPr lang="en-US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AP’s “Distribution System Access” function concept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Make DS_SAP normative, Annex R becomes a main clause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Review/Discussion of 802.1AC draft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DS and Portal architecture concepts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MIB attributes Design Pattern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Joint session Thurs AM1 with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 and 802.1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Review 802.1Qbz ballot results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Architecture discussions in </a:t>
            </a:r>
            <a:r>
              <a:rPr lang="en-US" dirty="0" err="1">
                <a:ea typeface="ＭＳ Ｐゴシック" pitchFamily="34" charset="-128"/>
              </a:rPr>
              <a:t>TGak</a:t>
            </a:r>
            <a:r>
              <a:rPr lang="en-US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>
                <a:ea typeface="ＭＳ Ｐゴシック" pitchFamily="34" charset="-128"/>
              </a:rPr>
              <a:t>Architectural view of 11ak Bridged LAN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sz="2400" b="1" dirty="0"/>
              <a:t>No activity expected: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IEEE 1588 mapping to IEEE 802.11</a:t>
            </a:r>
          </a:p>
          <a:p>
            <a:pPr marL="685800" lvl="2" indent="-342900"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 (RFC 4441, PAWS, CAPWAP)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January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490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Will meet in March 2015 to review </a:t>
            </a:r>
            <a:r>
              <a:rPr lang="en-US" altLang="en-US" sz="2400" b="1" dirty="0"/>
              <a:t>p</a:t>
            </a:r>
            <a:r>
              <a:rPr lang="en-US" altLang="en-US" sz="2400" b="1" dirty="0" smtClean="0"/>
              <a:t>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WG </a:t>
            </a:r>
            <a:r>
              <a:rPr lang="en-US" sz="2000" dirty="0"/>
              <a:t>PAR submission to 802 EC:       </a:t>
            </a:r>
            <a:r>
              <a:rPr lang="en-US" sz="2000" dirty="0" smtClean="0"/>
              <a:t>  6 </a:t>
            </a:r>
            <a:r>
              <a:rPr lang="en-US" sz="2000" dirty="0"/>
              <a:t>February 2015 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WG </a:t>
            </a:r>
            <a:r>
              <a:rPr lang="en-US" sz="2000" dirty="0"/>
              <a:t>PAR Submission to </a:t>
            </a:r>
            <a:r>
              <a:rPr lang="en-US" sz="2000" dirty="0" err="1"/>
              <a:t>NesCom</a:t>
            </a:r>
            <a:r>
              <a:rPr lang="en-US" sz="2000" dirty="0"/>
              <a:t>: </a:t>
            </a:r>
            <a:r>
              <a:rPr lang="en-US" sz="2000" dirty="0" smtClean="0"/>
              <a:t>    13 </a:t>
            </a:r>
            <a:r>
              <a:rPr lang="en-US" sz="2000" dirty="0"/>
              <a:t>February 2015 (for </a:t>
            </a:r>
            <a:r>
              <a:rPr lang="en-US" sz="2000" dirty="0" err="1" smtClean="0"/>
              <a:t>NesCom</a:t>
            </a:r>
            <a:r>
              <a:rPr lang="en-US" sz="2000" dirty="0" smtClean="0"/>
              <a:t> March F2F meeting)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WG </a:t>
            </a:r>
            <a:r>
              <a:rPr lang="en-US" sz="2000" dirty="0"/>
              <a:t>PAR Submission to </a:t>
            </a:r>
            <a:r>
              <a:rPr lang="en-US" sz="2000" dirty="0" err="1"/>
              <a:t>NesCom</a:t>
            </a:r>
            <a:r>
              <a:rPr lang="en-US" sz="2000" dirty="0"/>
              <a:t>: </a:t>
            </a:r>
            <a:r>
              <a:rPr lang="en-US" sz="2000" dirty="0" smtClean="0"/>
              <a:t>     25 </a:t>
            </a:r>
            <a:r>
              <a:rPr lang="en-US" sz="2000" dirty="0"/>
              <a:t>April 2015 (for </a:t>
            </a:r>
            <a:r>
              <a:rPr lang="en-US" sz="2000" dirty="0" smtClean="0"/>
              <a:t> </a:t>
            </a:r>
            <a:r>
              <a:rPr lang="en-US" sz="2000" dirty="0" err="1" smtClean="0"/>
              <a:t>NesCom</a:t>
            </a:r>
            <a:r>
              <a:rPr lang="en-US" sz="2000" dirty="0" smtClean="0"/>
              <a:t> June </a:t>
            </a:r>
            <a:r>
              <a:rPr lang="en-US" sz="2000" dirty="0" err="1"/>
              <a:t>Telecon</a:t>
            </a:r>
            <a:r>
              <a:rPr lang="en-US" sz="20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January 2015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/>
              <a:t>Updated scope of Publicity (re-cap)</a:t>
            </a:r>
          </a:p>
          <a:p>
            <a:pPr lvl="1"/>
            <a:r>
              <a:rPr lang="en-GB" altLang="en-US" dirty="0"/>
              <a:t>To produce IEEE 802.11 material for convention and educational purposes</a:t>
            </a:r>
            <a:endParaRPr lang="en-US" altLang="en-US" dirty="0"/>
          </a:p>
          <a:p>
            <a:r>
              <a:rPr lang="en-GB" altLang="en-US" dirty="0"/>
              <a:t>Plans for this week</a:t>
            </a:r>
          </a:p>
          <a:p>
            <a:pPr lvl="1"/>
            <a:r>
              <a:rPr lang="en-US" altLang="en-US" dirty="0"/>
              <a:t>Continue to update the “What is IEEE 802.11 doing?”</a:t>
            </a:r>
            <a:endParaRPr lang="en-GB" altLang="en-US" dirty="0"/>
          </a:p>
          <a:p>
            <a:pPr lvl="2"/>
            <a:r>
              <a:rPr lang="en-GB" altLang="en-US" dirty="0"/>
              <a:t>Review updated version following November 2014 meeting</a:t>
            </a:r>
          </a:p>
          <a:p>
            <a:pPr lvl="2"/>
            <a:r>
              <a:rPr lang="en-GB" altLang="en-US" dirty="0"/>
              <a:t>Review input material from each sub-project</a:t>
            </a:r>
          </a:p>
          <a:p>
            <a:pPr lvl="1"/>
            <a:r>
              <a:rPr lang="en-GB" altLang="en-US" dirty="0"/>
              <a:t>Meeting:</a:t>
            </a:r>
          </a:p>
          <a:p>
            <a:pPr lvl="2"/>
            <a:r>
              <a:rPr lang="en-GB" altLang="en-US" sz="2000" dirty="0"/>
              <a:t>Thursday AM1</a:t>
            </a:r>
          </a:p>
          <a:p>
            <a:pPr lvl="2"/>
            <a:r>
              <a:rPr lang="en-GB" altLang="en-US" sz="2000" dirty="0"/>
              <a:t>Agenda 11-14/1587r1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January </a:t>
            </a:r>
            <a:r>
              <a:rPr lang="en-US" altLang="en-US" dirty="0" smtClean="0"/>
              <a:t>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New year, new Regulatory SC MO</a:t>
            </a:r>
          </a:p>
          <a:p>
            <a:pPr eaLnBrk="1" hangingPunct="1"/>
            <a:r>
              <a:rPr lang="en-US" altLang="en-US" dirty="0"/>
              <a:t>Regulatory issues </a:t>
            </a:r>
          </a:p>
          <a:p>
            <a:pPr lvl="1"/>
            <a:r>
              <a:rPr lang="en-US" altLang="en-US" dirty="0"/>
              <a:t>Challenge of LAA-LTE in 5 GHz – ETSI TC BRAN meeting</a:t>
            </a:r>
          </a:p>
          <a:p>
            <a:pPr lvl="1"/>
            <a:r>
              <a:rPr lang="en-US" altLang="en-US" dirty="0"/>
              <a:t>5 GHz expansion bands status – US, EU and ITU</a:t>
            </a:r>
          </a:p>
          <a:p>
            <a:pPr lvl="1"/>
            <a:r>
              <a:rPr lang="en-US" altLang="en-US" dirty="0" err="1"/>
              <a:t>Globalstar</a:t>
            </a:r>
            <a:r>
              <a:rPr lang="en-US" altLang="en-US" dirty="0"/>
              <a:t> in 2.4 GHz band</a:t>
            </a:r>
          </a:p>
          <a:p>
            <a:pPr lvl="1"/>
            <a:r>
              <a:rPr lang="en-US" altLang="en-US" dirty="0"/>
              <a:t>FCC Above 24 GHz NOI</a:t>
            </a:r>
          </a:p>
          <a:p>
            <a:pPr eaLnBrk="1" hangingPunct="1"/>
            <a:r>
              <a:rPr lang="en-US" altLang="en-US" dirty="0"/>
              <a:t>Actions required</a:t>
            </a:r>
          </a:p>
          <a:p>
            <a:pPr lvl="1" eaLnBrk="1" hangingPunct="1"/>
            <a:r>
              <a:rPr lang="en-US" altLang="en-US" dirty="0"/>
              <a:t>Interaction with 802.19 effort to propose sharing with LAA-LTE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Wind-up of DSRC Coexistence Tiger Team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Output to the FCC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Recess until Thursday or adjourn if work is complete 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19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lvl="1" eaLnBrk="1" hangingPunct="1"/>
            <a:r>
              <a:rPr lang="en-US" altLang="en-US" sz="2000" dirty="0"/>
              <a:t>Rapid prototyping and testing of WLAN using </a:t>
            </a:r>
            <a:r>
              <a:rPr lang="en-US" altLang="en-US" sz="2000" dirty="0" err="1"/>
              <a:t>GNURadio</a:t>
            </a:r>
            <a:r>
              <a:rPr lang="en-US" altLang="en-US" sz="2000" dirty="0"/>
              <a:t> () – Jim Lansford</a:t>
            </a:r>
          </a:p>
          <a:p>
            <a:pPr lvl="1">
              <a:spcBef>
                <a:spcPct val="20000"/>
              </a:spcBef>
              <a:defRPr/>
            </a:pPr>
            <a:endParaRPr lang="en-US" altLang="en-US" sz="2400" b="1" dirty="0"/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January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</a:t>
            </a:r>
            <a:r>
              <a:rPr lang="en-AU" dirty="0" smtClean="0"/>
              <a:t>SC6</a:t>
            </a:r>
          </a:p>
          <a:p>
            <a:pPr lvl="1">
              <a:defRPr/>
            </a:pPr>
            <a:r>
              <a:rPr lang="en-AU" dirty="0" smtClean="0"/>
              <a:t>Review status of FDIS ballots</a:t>
            </a:r>
            <a:endParaRPr lang="en-AU" dirty="0"/>
          </a:p>
          <a:p>
            <a:pPr>
              <a:defRPr/>
            </a:pPr>
            <a:r>
              <a:rPr lang="en-AU" dirty="0" smtClean="0"/>
              <a:t>…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312385</TotalTime>
  <Words>1456</Words>
  <Application>Microsoft Office PowerPoint</Application>
  <PresentationFormat>On-screen Show (4:3)</PresentationFormat>
  <Paragraphs>309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2015-01</vt:lpstr>
      <vt:lpstr>Abstract</vt:lpstr>
      <vt:lpstr>Editors Meeting – January 2015 Chairs: Peter Ecclesine, Adrian Stephens</vt:lpstr>
      <vt:lpstr>802.11 ARC – January 2015 Chair: Mark Hamilton</vt:lpstr>
      <vt:lpstr>PAR SC –  January 2015 Project Authorization Request  Chair: Jon Rosdahl</vt:lpstr>
      <vt:lpstr>IEEE 802.11 Publicity SC– January 2015 Chair: Stephen McCann</vt:lpstr>
      <vt:lpstr>Regulatory SC – January 2015 Chair: Richard Kennedy</vt:lpstr>
      <vt:lpstr>WNG SC –  January 2015 Chair: Clint Chaplin, V-C Jim Lansford</vt:lpstr>
      <vt:lpstr>IEEE 802 JTC1 SC – January 2015 Chair: Andrew Myles</vt:lpstr>
      <vt:lpstr>IEEE 802 JTC1 SC – January 2015 Chair: Andrew Myles</vt:lpstr>
      <vt:lpstr>TGmc 802.11 Revision – January 2015 Chair: Dorothy Stanley</vt:lpstr>
      <vt:lpstr>IEEE 802.11ah  – January 2015 sub 1GHz PHY Chair: Yongho Seok</vt:lpstr>
      <vt:lpstr>IEEE 802.11 FILS TGai – January 2015 Fast Initial Link Setup  Chair: Hiroshi Mano</vt:lpstr>
      <vt:lpstr>IEEE 802.11aj – January 2015 China Millimeter Wave Chair: Xiaoming Peng</vt:lpstr>
      <vt:lpstr>Task Group 802.11ak – January 2015 Enhancements For Transit Links Within Bridged Networks Chair: Donald Eastlake</vt:lpstr>
      <vt:lpstr>IEEE 802.11aq – January 2015 Pre-Association Discovery Chair: Stephen McCann</vt:lpstr>
      <vt:lpstr>IEEE 802.11ax – January 2015 High Efficiency WLAN Chair: Osama Aboul-Magd </vt:lpstr>
      <vt:lpstr>NG60 Study Group – January 2015 Next Generation 60GHz Chair: Edward Au </vt:lpstr>
      <vt:lpstr>NGP SG – January 2015 Next Generation Positioning Study Group Chair Pro-tem: Jonathan Segev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2015</dc:title>
  <dc:creator>dstanley@arubanetworks.com;802.11CAC</dc:creator>
  <cp:lastModifiedBy>Dorothy Stanley</cp:lastModifiedBy>
  <cp:revision>3080</cp:revision>
  <cp:lastPrinted>2014-03-15T03:57:02Z</cp:lastPrinted>
  <dcterms:created xsi:type="dcterms:W3CDTF">1998-02-10T13:07:52Z</dcterms:created>
  <dcterms:modified xsi:type="dcterms:W3CDTF">2015-01-11T23:59:36Z</dcterms:modified>
</cp:coreProperties>
</file>