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2478" y="-5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802.11-15/0013r0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802.11-15/0013r0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802.11-15/0013r0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802.11-15/0013r0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802.11-15/0013r0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January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802.11-15/0013r0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dirty="0" smtClean="0"/>
              <a:t>January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802.11-15/0013r0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802.11-15/0013r0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802.11-15/0013r0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802.11-15/0013r0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802.11-15/0013r0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802.11-15/0013r0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802.11-15/0013r0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6-00ax-evaluation-methodology.docx" TargetMode="External"/><Relationship Id="rId7" Type="http://schemas.openxmlformats.org/officeDocument/2006/relationships/hyperlink" Target="https://mentor.ieee.org/802.11/dcn/14/11-14-1453-02-00ax-spec-framework-proposal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05-00ax-simulation-scenarios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</a:t>
            </a:r>
            <a:r>
              <a:rPr lang="en-US" dirty="0" smtClean="0"/>
              <a:t>2015-01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2015-01-07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January 2015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…</a:t>
            </a:r>
          </a:p>
          <a:p>
            <a:r>
              <a:rPr lang="en-AU" altLang="en-US" dirty="0"/>
              <a:t>Discuss various matters relating to SC6 </a:t>
            </a:r>
          </a:p>
          <a:p>
            <a:pPr lvl="1"/>
            <a:r>
              <a:rPr lang="en-AU" altLang="en-US" dirty="0"/>
              <a:t>Status of security &amp; other based proposals in SC6, particularly</a:t>
            </a:r>
          </a:p>
          <a:p>
            <a:pPr lvl="2"/>
            <a:r>
              <a:rPr lang="en-AU" altLang="en-US" i="1" dirty="0"/>
              <a:t>WLAN Cloud</a:t>
            </a:r>
            <a:endParaRPr lang="en-AU" altLang="en-US" dirty="0"/>
          </a:p>
          <a:p>
            <a:pPr lvl="2"/>
            <a:r>
              <a:rPr lang="en-GB" altLang="en-US" i="1" dirty="0"/>
              <a:t>Optimization technology in WLAN</a:t>
            </a:r>
            <a:endParaRPr lang="en-AU" altLang="en-US" dirty="0"/>
          </a:p>
          <a:p>
            <a:pPr lvl="1"/>
            <a:r>
              <a:rPr lang="en-AU" altLang="en-US" dirty="0"/>
              <a:t>Possible invitation to SC6 participants to join the Sponsor Ballot pool for 802.11mc</a:t>
            </a:r>
          </a:p>
          <a:p>
            <a:pPr lvl="1"/>
            <a:r>
              <a:rPr lang="en-AU" altLang="en-US" dirty="0"/>
              <a:t>Status of PSDO agreement</a:t>
            </a:r>
          </a:p>
          <a:p>
            <a:pPr lvl="1"/>
            <a:r>
              <a:rPr lang="en-AU" altLang="en-US" dirty="0"/>
              <a:t>Preparation for next SC6 meeting (in Belgium in May)</a:t>
            </a:r>
          </a:p>
          <a:p>
            <a:r>
              <a:rPr lang="en-AU" altLang="en-US" dirty="0"/>
              <a:t>Note: it is very likely the SC will only meet on Tuesday and the Wednesday meeting will be cancelled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January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November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Five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</a:t>
            </a:r>
            <a:r>
              <a:rPr lang="en-US" altLang="ja-JP" dirty="0" smtClean="0"/>
              <a:t>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includes comment assignees.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Sponsor Ballot Pool now open, see Adrian’s 6Jan reflector email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January Meeting: Working </a:t>
            </a:r>
            <a:r>
              <a:rPr lang="en-US" altLang="ja-JP" dirty="0"/>
              <a:t>Group LB on D4.0</a:t>
            </a:r>
          </a:p>
          <a:p>
            <a:pPr lvl="1">
              <a:defRPr/>
            </a:pPr>
            <a:r>
              <a:rPr lang="en-US" altLang="ja-JP" sz="2200" dirty="0" smtClean="0"/>
              <a:t>Complete LB202 </a:t>
            </a:r>
            <a:r>
              <a:rPr lang="en-US" altLang="ja-JP" sz="2200" dirty="0"/>
              <a:t>comment </a:t>
            </a:r>
            <a:r>
              <a:rPr lang="en-US" altLang="ja-JP" sz="2200" dirty="0" smtClean="0"/>
              <a:t>resolution, agenda in 11-14-1588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Liaison related items</a:t>
            </a:r>
            <a:endParaRPr lang="en-US" altLang="ja-JP" sz="2200" dirty="0"/>
          </a:p>
          <a:p>
            <a:pPr lvl="1">
              <a:defRPr/>
            </a:pPr>
            <a:r>
              <a:rPr lang="en-US" altLang="ja-JP" dirty="0" smtClean="0"/>
              <a:t>Approximately 70 </a:t>
            </a:r>
            <a:r>
              <a:rPr lang="en-US" altLang="ja-JP" dirty="0" smtClean="0"/>
              <a:t>technical and 10 editorial comments remain</a:t>
            </a:r>
          </a:p>
          <a:p>
            <a:pPr lvl="1">
              <a:defRPr/>
            </a:pPr>
            <a:r>
              <a:rPr lang="en-US" altLang="ja-JP" dirty="0"/>
              <a:t>G</a:t>
            </a:r>
            <a:r>
              <a:rPr lang="en-US" altLang="ja-JP" dirty="0" smtClean="0"/>
              <a:t>oal of unchanged recirculation ballot and </a:t>
            </a:r>
            <a:r>
              <a:rPr lang="en-US" altLang="ja-JP" dirty="0"/>
              <a:t>sponsor </a:t>
            </a:r>
            <a:r>
              <a:rPr lang="en-US" altLang="ja-JP" dirty="0" smtClean="0"/>
              <a:t>ballot following D4.0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/>
              <a:t>Since the November 2014 meeting, held 6 teleconferences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506 comments received in LB205 (WG letter ballot, 90% approval) on P802.11ah D3.0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resolution continuing : about 229 comments unresolved </a:t>
            </a:r>
          </a:p>
          <a:p>
            <a:pPr marL="0" lvl="0" indent="0">
              <a:buNone/>
              <a:defRPr sz="1800"/>
            </a:pPr>
            <a:endParaRPr lang="en-US" dirty="0"/>
          </a:p>
          <a:p>
            <a:pPr lvl="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for January Meeting: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Continue LB205 comment resolution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resolutions of the comments received from LB205 and move to forward WG Recirculation LB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Agenda: see 11-14/1562r0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January</a:t>
            </a:r>
            <a:r>
              <a:rPr sz="3600" dirty="0" smtClean="0"/>
              <a:t> </a:t>
            </a:r>
            <a:r>
              <a:rPr sz="3600" dirty="0" smtClean="0"/>
              <a:t>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</a:t>
            </a:r>
            <a:r>
              <a:rPr lang="en-US" altLang="ja-JP" dirty="0" smtClean="0"/>
              <a:t>January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LB204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March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</a:t>
            </a:r>
            <a:r>
              <a:rPr lang="en-US" sz="2800" b="0" dirty="0" smtClean="0"/>
              <a:t>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Comment Resolution for CC20 of 11aj (60 GHz)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Technique Proposal Presentation for 11aj (45 GHz)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Update the </a:t>
            </a:r>
            <a:r>
              <a:rPr lang="en-US" altLang="zh-CN" dirty="0" err="1">
                <a:solidFill>
                  <a:srgbClr val="000000"/>
                </a:solidFill>
                <a:ea typeface="ＭＳ Ｐゴシック" pitchFamily="34" charset="-128"/>
              </a:rPr>
              <a:t>TGaj</a:t>
            </a: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 timeline</a:t>
            </a: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33400" y="5943600"/>
            <a:ext cx="800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600" dirty="0"/>
              <a:t>*IEEE 802.11aj January 2015 meeting will be held on January 21-22, 2015 in Xiamen China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January </a:t>
            </a:r>
            <a:r>
              <a:rPr lang="en-US" dirty="0" smtClean="0"/>
              <a:t>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November meeting, 11ak Draft D0.06 has been posted and 2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6 comments from Comment Collection #17 on P802.11ak Draft D0.01. See 11-14/0559r12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11-14/1589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January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Analysis of D0.04</a:t>
            </a: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Service Identifiers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Encapsulation of high layer request/responses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Re-use of ANQP for service discovery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11-14/1586r1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January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November 2014.</a:t>
            </a:r>
          </a:p>
          <a:p>
            <a:r>
              <a:rPr lang="en-CA" sz="2000" dirty="0"/>
              <a:t>Elect Chairs for the four ad hoc groups (MAC, PHY, MU, Spatial Reuse).</a:t>
            </a:r>
          </a:p>
          <a:p>
            <a:r>
              <a:rPr lang="en-CA" sz="2000" dirty="0"/>
              <a:t>Agree on rules for the operation of the ad hoc groups.</a:t>
            </a:r>
          </a:p>
          <a:p>
            <a:r>
              <a:rPr lang="en-CA" sz="2000" dirty="0"/>
              <a:t>Continue to advance TG documents.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https://mentor.ieee.org/802.11/dcn/14/11-14-0571-06-00ax-evaluation-methodology.docx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https://mentor.ieee.org/802.11/dcn/14/11-14-0980-05-00ax-simulation-scenarios.docx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5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https://mentor.ieee.org/802.11/dcn/14/11-14-1453-02-00ax-spec-framework-proposal.docx</a:t>
            </a:r>
            <a:r>
              <a:rPr lang="en-CA" sz="1600" dirty="0"/>
              <a:t> </a:t>
            </a:r>
          </a:p>
          <a:p>
            <a:r>
              <a:rPr lang="en-CA" sz="2000" dirty="0"/>
              <a:t>Technical Presentations.</a:t>
            </a:r>
          </a:p>
          <a:p>
            <a:r>
              <a:rPr lang="en-US" sz="2000" dirty="0"/>
              <a:t>Agenda for this meeting is available  in document 11-14/1578r0.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January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Continue to receive submissions that would assist in drafting the PAR and the CSD.</a:t>
            </a:r>
          </a:p>
          <a:p>
            <a:pPr algn="just"/>
            <a:r>
              <a:rPr lang="en-US" altLang="zh-TW" dirty="0"/>
              <a:t>Review and approve PAR and CSD</a:t>
            </a:r>
          </a:p>
          <a:p>
            <a:pPr algn="just"/>
            <a:r>
              <a:rPr lang="en-US" altLang="zh-TW" dirty="0"/>
              <a:t>Technical Presentations</a:t>
            </a:r>
          </a:p>
          <a:p>
            <a:r>
              <a:rPr lang="en-US" dirty="0"/>
              <a:t>Agenda for this meeting is available in document 11-14/1552.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January </a:t>
            </a:r>
            <a:r>
              <a:rPr lang="en-US" dirty="0" smtClean="0"/>
              <a:t>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Pro-tem: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 smtClean="0"/>
              <a:t>The Atlanta </a:t>
            </a:r>
            <a:r>
              <a:rPr lang="en-US" dirty="0" err="1" smtClean="0"/>
              <a:t>FtF</a:t>
            </a:r>
            <a:r>
              <a:rPr lang="en-US" dirty="0" smtClean="0"/>
              <a:t> will be the Formation meeting for the new NGP SG.</a:t>
            </a:r>
          </a:p>
          <a:p>
            <a:pPr marL="609600" indent="-609600"/>
            <a:r>
              <a:rPr lang="en-US" dirty="0" smtClean="0"/>
              <a:t>January Goals: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Elections </a:t>
            </a:r>
            <a:r>
              <a:rPr lang="en-US" dirty="0"/>
              <a:t>for study group officers.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Discuss SG deliverables and derived timelines.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Presentations </a:t>
            </a:r>
            <a:r>
              <a:rPr lang="en-US" dirty="0"/>
              <a:t>to inform the SG in its effort to develop PAR &amp; </a:t>
            </a:r>
            <a:r>
              <a:rPr lang="en-US" dirty="0" smtClean="0"/>
              <a:t>CSD.</a:t>
            </a:r>
            <a:endParaRPr lang="en-US" dirty="0"/>
          </a:p>
          <a:p>
            <a:pPr marL="609600" indent="-609600"/>
            <a:r>
              <a:rPr lang="en-US" dirty="0" smtClean="0"/>
              <a:t>Agenda: See 11-14/1561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4384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(Next Generation 60GHz Study Group)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January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January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slots Tuesday AM2, as well as Wed AM1/Thus AM1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802.1AC (for 802.11 </a:t>
            </a:r>
            <a:r>
              <a:rPr lang="en-US" dirty="0" err="1"/>
              <a:t>REVmc</a:t>
            </a:r>
            <a:r>
              <a:rPr lang="en-US" dirty="0"/>
              <a:t>):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normative, Annex R becomes a main clause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DS and Portal architecture concepts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Review 802.1Qbz ballot results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 (RFC 4441, PAWS, CAPWAP)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</a:t>
            </a:r>
            <a:r>
              <a:rPr lang="en-US" altLang="en-US" dirty="0" smtClean="0"/>
              <a:t>SC –  January </a:t>
            </a:r>
            <a:r>
              <a:rPr lang="en-US" altLang="en-US" dirty="0" smtClean="0"/>
              <a:t>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490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Will meet in March 2015 to review </a:t>
            </a:r>
            <a:r>
              <a:rPr lang="en-US" altLang="en-US" sz="2400" b="1" dirty="0"/>
              <a:t>p</a:t>
            </a:r>
            <a:r>
              <a:rPr lang="en-US" altLang="en-US" sz="2400" b="1" dirty="0" smtClean="0"/>
              <a:t>roposed </a:t>
            </a:r>
            <a:r>
              <a:rPr lang="en-US" altLang="en-US" sz="2400" b="1" dirty="0" smtClean="0"/>
              <a:t>PAR </a:t>
            </a:r>
            <a:r>
              <a:rPr lang="en-US" altLang="en-US" sz="2400" b="1" dirty="0" smtClean="0"/>
              <a:t>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802 EC:       </a:t>
            </a:r>
            <a:r>
              <a:rPr lang="en-US" sz="2000" dirty="0" smtClean="0"/>
              <a:t>  6 </a:t>
            </a:r>
            <a:r>
              <a:rPr lang="en-US" sz="2000" dirty="0"/>
              <a:t>February 2015 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   13 </a:t>
            </a:r>
            <a:r>
              <a:rPr lang="en-US" sz="2000" dirty="0"/>
              <a:t>February 2015 (for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March 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    25 </a:t>
            </a:r>
            <a:r>
              <a:rPr lang="en-US" sz="2000" dirty="0"/>
              <a:t>April 2015 (for </a:t>
            </a:r>
            <a:r>
              <a:rPr lang="en-US" sz="2000" dirty="0" smtClean="0"/>
              <a:t>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June </a:t>
            </a:r>
            <a:r>
              <a:rPr lang="en-US" sz="2000" dirty="0" err="1"/>
              <a:t>Telecon</a:t>
            </a:r>
            <a:r>
              <a:rPr lang="en-US" sz="20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January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November 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11-14/1587r1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January </a:t>
            </a:r>
            <a:r>
              <a:rPr lang="en-US" altLang="en-US" dirty="0" smtClean="0"/>
              <a:t>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New year, new Regulatory SC MO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Challenge of LAA-LTE in 5 GHz – ETSI TC BRAN meeting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FCC Above 24 GHz NOI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Interaction with 802.19 effort to propose sharing with LAA-LTE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Wind-up of DSRC Coexistence Tiger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Output to the FCC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Recess until Thursday or adjourn if work is complete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lvl="1" eaLnBrk="1" hangingPunct="1"/>
            <a:r>
              <a:rPr lang="en-US" altLang="en-US" sz="2000" dirty="0"/>
              <a:t>Rapid prototyping and testing of WLAN using </a:t>
            </a:r>
            <a:r>
              <a:rPr lang="en-US" altLang="en-US" sz="2000" dirty="0" err="1"/>
              <a:t>GNURadio</a:t>
            </a:r>
            <a:r>
              <a:rPr lang="en-US" altLang="en-US" sz="2000" dirty="0"/>
              <a:t> () – Jim Lansford</a:t>
            </a:r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January 2015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</a:t>
            </a:r>
            <a:r>
              <a:rPr lang="en-AU" dirty="0" smtClean="0"/>
              <a:t>SC6</a:t>
            </a:r>
          </a:p>
          <a:p>
            <a:pPr lvl="1">
              <a:defRPr/>
            </a:pPr>
            <a:r>
              <a:rPr lang="en-AU" dirty="0" smtClean="0"/>
              <a:t>Review status of FDIS ballots</a:t>
            </a:r>
            <a:endParaRPr lang="en-AU" dirty="0"/>
          </a:p>
          <a:p>
            <a:pPr>
              <a:defRPr/>
            </a:pPr>
            <a:r>
              <a:rPr lang="en-AU" dirty="0" smtClean="0"/>
              <a:t>…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312366</TotalTime>
  <Words>1429</Words>
  <Application>Microsoft Office PowerPoint</Application>
  <PresentationFormat>On-screen Show (4:3)</PresentationFormat>
  <Paragraphs>307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2015-01</vt:lpstr>
      <vt:lpstr>Abstract</vt:lpstr>
      <vt:lpstr>Editors Meeting – January 2015 Chairs: Peter Ecclesine, Adrian Stephens</vt:lpstr>
      <vt:lpstr>802.11 ARC – January 2015 Chair: Mark Hamilton</vt:lpstr>
      <vt:lpstr>PAR SC –  January 2015 Project Authorization Request  Chair: Jon Rosdahl</vt:lpstr>
      <vt:lpstr>IEEE 802.11 Publicity SC– January 2015 Chair: Stephen McCann</vt:lpstr>
      <vt:lpstr>Regulatory SC – January 2015 Chair: Richard Kennedy</vt:lpstr>
      <vt:lpstr>WNG SC –  January 2015 Chair: Clint Chaplin, V-C Jim Lansford</vt:lpstr>
      <vt:lpstr>IEEE 802 JTC1 SC – January 2015 Chair: Andrew Myles</vt:lpstr>
      <vt:lpstr>IEEE 802 JTC1 SC – January 2015 Chair: Andrew Myles</vt:lpstr>
      <vt:lpstr>TGmc 802.11 Revision – January 2015 Chair: Dorothy Stanley</vt:lpstr>
      <vt:lpstr>IEEE 802.11ah  – January 2015 sub 1GHz PHY Chair: Yongho Seok</vt:lpstr>
      <vt:lpstr>IEEE 802.11 FILS TGai – January 2015 Fast Initial Link Setup  Chair: Hiroshi Mano</vt:lpstr>
      <vt:lpstr>IEEE 802.11aj – January 2015 China Millimeter Wave Chair: Xiaoming Peng</vt:lpstr>
      <vt:lpstr>Task Group 802.11ak – January 2015 Enhancements For Transit Links Within Bridged Networks Chair: Donald Eastlake</vt:lpstr>
      <vt:lpstr>IEEE 802.11aq – January 2015 Pre-Association Discovery Chair: Stephen McCann</vt:lpstr>
      <vt:lpstr>IEEE 802.11ax – January 2015 High Efficiency WLAN Chair: Osama Aboul-Magd </vt:lpstr>
      <vt:lpstr>NG60 Study Group – January 2015 Next Generation 60GHz Chair: Edward Au </vt:lpstr>
      <vt:lpstr>NGP SG – January 2015 Next Generation Positioning Study Group Chair Pro-tem: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3076</cp:revision>
  <cp:lastPrinted>2014-03-15T03:57:02Z</cp:lastPrinted>
  <dcterms:created xsi:type="dcterms:W3CDTF">1998-02-10T13:07:52Z</dcterms:created>
  <dcterms:modified xsi:type="dcterms:W3CDTF">2015-01-07T16:55:45Z</dcterms:modified>
</cp:coreProperties>
</file>