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8" r:id="rId6"/>
    <p:sldId id="443" r:id="rId7"/>
    <p:sldId id="414" r:id="rId8"/>
    <p:sldId id="393" r:id="rId9"/>
    <p:sldId id="394" r:id="rId10"/>
    <p:sldId id="395" r:id="rId11"/>
    <p:sldId id="396" r:id="rId12"/>
    <p:sldId id="397" r:id="rId13"/>
    <p:sldId id="432" r:id="rId14"/>
    <p:sldId id="439" r:id="rId15"/>
    <p:sldId id="430" r:id="rId16"/>
    <p:sldId id="426" r:id="rId17"/>
    <p:sldId id="459"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9" autoAdjust="0"/>
    <p:restoredTop sz="98109" autoAdjust="0"/>
  </p:normalViewPr>
  <p:slideViewPr>
    <p:cSldViewPr>
      <p:cViewPr varScale="1">
        <p:scale>
          <a:sx n="113" d="100"/>
          <a:sy n="113" d="100"/>
        </p:scale>
        <p:origin x="-117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-14/1589r0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2014-12-06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CC17</a:t>
            </a: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endParaRPr lang="en-US" altLang="ja-JP" b="0" dirty="0" smtClean="0">
              <a:cs typeface="ＭＳ Ｐゴシック" charset="0"/>
            </a:endParaRP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March 2015 802.11 meeting on Monday TBD, at 11am Eastern time.</a:t>
            </a:r>
          </a:p>
          <a:p>
            <a:pPr>
              <a:lnSpc>
                <a:spcPct val="80000"/>
              </a:lnSpc>
            </a:pPr>
            <a:r>
              <a:rPr lang="en-GB"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Moved, to approve Draft P802.11ak_Dx.xx.</a:t>
            </a:r>
          </a:p>
          <a:p>
            <a:pPr lvl="1">
              <a:lnSpc>
                <a:spcPct val="90000"/>
              </a:lnSpc>
            </a:pPr>
            <a:r>
              <a:rPr lang="en-US" altLang="ja-JP" dirty="0" smtClean="0">
                <a:cs typeface="ＭＳ Ｐゴシック" charset="0"/>
              </a:rPr>
              <a:t>Mover:    Seconder: </a:t>
            </a:r>
          </a:p>
          <a:p>
            <a:pPr lvl="1">
              <a:lnSpc>
                <a:spcPct val="90000"/>
              </a:lnSpc>
            </a:pPr>
            <a:r>
              <a:rPr lang="en-US" altLang="ja-JP" b="0" dirty="0" smtClean="0">
                <a:cs typeface="ＭＳ Ｐゴシック" charset="0"/>
              </a:rPr>
              <a:t>Yes:    No:    Abstain: </a:t>
            </a:r>
          </a:p>
          <a:p>
            <a:pPr>
              <a:lnSpc>
                <a:spcPct val="90000"/>
              </a:lnSpc>
            </a:pPr>
            <a:r>
              <a:rPr lang="en-US" b="0" dirty="0" smtClean="0">
                <a:cs typeface="ＭＳ Ｐゴシック" charset="0"/>
              </a:rPr>
              <a:t>Comment resolution / Presentation and discussion of submissions</a:t>
            </a: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Moved to direct the editor to produce and post a P802.11ak_Dx.xx incorporating the CID TBD resolutions above.</a:t>
            </a:r>
          </a:p>
          <a:p>
            <a:pPr lvl="1">
              <a:lnSpc>
                <a:spcPct val="90000"/>
              </a:lnSpc>
            </a:pPr>
            <a:r>
              <a:rPr lang="en-US" dirty="0" smtClean="0">
                <a:cs typeface="ＭＳ Ｐゴシック" charset="0"/>
              </a:rPr>
              <a:t>Mover:    Seconder: </a:t>
            </a:r>
          </a:p>
          <a:p>
            <a:pPr lvl="1">
              <a:lnSpc>
                <a:spcPct val="90000"/>
              </a:lnSpc>
            </a:pPr>
            <a:r>
              <a:rPr lang="en-US" b="0" dirty="0" smtClean="0">
                <a:cs typeface="ＭＳ Ｐゴシック" charset="0"/>
              </a:rPr>
              <a:t>Yes:    No:    Abstain: </a:t>
            </a:r>
          </a:p>
          <a:p>
            <a:pPr>
              <a:lnSpc>
                <a:spcPct val="90000"/>
              </a:lnSpc>
            </a:pPr>
            <a:r>
              <a:rPr lang="en-US" b="0" dirty="0" smtClean="0">
                <a:cs typeface="ＭＳ Ｐゴシック" charset="0"/>
              </a:rPr>
              <a:t>Moved, TBD</a:t>
            </a:r>
            <a:endParaRPr lang="en-US" b="0" dirty="0">
              <a:cs typeface="ＭＳ Ｐゴシック" charset="0"/>
            </a:endParaRP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1497368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Approval </a:t>
            </a:r>
            <a:r>
              <a:rPr lang="en-US" b="0" dirty="0"/>
              <a:t>of the Minutes of the </a:t>
            </a:r>
            <a:r>
              <a:rPr lang="en-US" b="0" dirty="0" smtClean="0"/>
              <a:t>November 802.11ak </a:t>
            </a:r>
            <a:r>
              <a:rPr lang="en-US" b="0" dirty="0"/>
              <a:t>Meeting in </a:t>
            </a:r>
            <a:r>
              <a:rPr lang="en-US" b="0" dirty="0" smtClean="0"/>
              <a:t>San Antonio, Texas, </a:t>
            </a:r>
            <a:r>
              <a:rPr lang="en-US" b="0" dirty="0"/>
              <a:t>11-14</a:t>
            </a:r>
            <a:r>
              <a:rPr lang="en-US" b="0" dirty="0" smtClean="0"/>
              <a:t>/</a:t>
            </a:r>
            <a:r>
              <a:rPr lang="en-US" b="0" dirty="0"/>
              <a:t>1</a:t>
            </a:r>
            <a:r>
              <a:rPr lang="en-US" b="0" dirty="0" smtClean="0"/>
              <a:t>538</a:t>
            </a:r>
            <a:r>
              <a:rPr lang="en-US" b="0" dirty="0" smtClean="0"/>
              <a:t>r0</a:t>
            </a:r>
            <a:r>
              <a:rPr lang="en-US" b="0" dirty="0" smtClean="0"/>
              <a:t>.</a:t>
            </a:r>
          </a:p>
          <a:p>
            <a:pPr lvl="1">
              <a:lnSpc>
                <a:spcPct val="80000"/>
              </a:lnSpc>
            </a:pPr>
            <a:r>
              <a:rPr lang="en-US" dirty="0" smtClean="0"/>
              <a:t>Yes:    No:    Abstain: </a:t>
            </a:r>
          </a:p>
          <a:p>
            <a:pPr>
              <a:lnSpc>
                <a:spcPct val="80000"/>
              </a:lnSpc>
            </a:pPr>
            <a:r>
              <a:rPr lang="en-US" b="0" dirty="0"/>
              <a:t>Approval of the Minutes of </a:t>
            </a:r>
            <a:r>
              <a:rPr lang="en-US" b="0" dirty="0" smtClean="0"/>
              <a:t>Teleconferences </a:t>
            </a:r>
            <a:r>
              <a:rPr lang="en-US" b="0" dirty="0"/>
              <a:t>since San </a:t>
            </a:r>
            <a:r>
              <a:rPr lang="en-US" b="0" dirty="0" smtClean="0"/>
              <a:t>Antonio:</a:t>
            </a:r>
            <a:endParaRPr lang="en-US" b="0" dirty="0"/>
          </a:p>
          <a:p>
            <a:pPr lvl="1">
              <a:lnSpc>
                <a:spcPct val="80000"/>
              </a:lnSpc>
            </a:pPr>
            <a:r>
              <a:rPr lang="en-US" dirty="0"/>
              <a:t>14/</a:t>
            </a:r>
            <a:r>
              <a:rPr lang="en-US" dirty="0" smtClean="0"/>
              <a:t>1571r0</a:t>
            </a:r>
            <a:r>
              <a:rPr lang="en-US" dirty="0"/>
              <a:t>, “11ak </a:t>
            </a:r>
            <a:r>
              <a:rPr lang="en-US" dirty="0" err="1"/>
              <a:t>Telecon</a:t>
            </a:r>
            <a:r>
              <a:rPr lang="en-US" dirty="0"/>
              <a:t> Minutes </a:t>
            </a:r>
            <a:r>
              <a:rPr lang="en-US" dirty="0" smtClean="0"/>
              <a:t>20141124”</a:t>
            </a:r>
          </a:p>
          <a:p>
            <a:pPr lvl="1">
              <a:lnSpc>
                <a:spcPct val="80000"/>
              </a:lnSpc>
            </a:pPr>
            <a:r>
              <a:rPr lang="en-US" dirty="0" smtClean="0"/>
              <a:t>13/xxxxr0, “11ak </a:t>
            </a:r>
            <a:r>
              <a:rPr lang="en-US" dirty="0" err="1" smtClean="0"/>
              <a:t>Telecon</a:t>
            </a:r>
            <a:r>
              <a:rPr lang="en-US" dirty="0" smtClean="0"/>
              <a:t> Minutes 20141215”</a:t>
            </a:r>
            <a:endParaRPr lang="en-US" dirty="0"/>
          </a:p>
          <a:p>
            <a:pPr>
              <a:lnSpc>
                <a:spcPct val="80000"/>
              </a:lnSpc>
            </a:pPr>
            <a:r>
              <a:rPr lang="en-US" b="0" dirty="0" smtClean="0"/>
              <a:t>Adjourn </a:t>
            </a:r>
            <a:r>
              <a:rPr lang="en-US" b="0" dirty="0" smtClean="0"/>
              <a:t>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50059</TotalTime>
  <Words>1551</Words>
  <Application>Microsoft Macintosh PowerPoint</Application>
  <PresentationFormat>On-screen Show (4:3)</PresentationFormat>
  <Paragraphs>281</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January 2015 802.11ak Agenda</vt:lpstr>
      <vt:lpstr>IEEE 802.11ak/GLK: Enhancements For Transit Links Within Bridged Networks</vt:lpstr>
      <vt:lpstr>Venue</vt:lpstr>
      <vt:lpstr>TGak Timeline</vt:lpstr>
      <vt:lpstr>TGak CC#17 Comment Status</vt:lpstr>
      <vt:lpstr>Sessions</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Tuesday, 13 January 2015  08:00 – 10:00</vt:lpstr>
      <vt:lpstr>Tuesday, 13 January 2015 19:30 – 21:30</vt:lpstr>
      <vt:lpstr>Thursday, 15 January 2015 08:00 – 10:00</vt:lpstr>
      <vt:lpstr>Thursday, 15 January 2015 10:30 – 12:30</vt:lpstr>
      <vt:lpstr>Thursday, 15 January 2015 10:30 – 12:30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681</cp:revision>
  <cp:lastPrinted>1998-02-10T13:28:06Z</cp:lastPrinted>
  <dcterms:created xsi:type="dcterms:W3CDTF">2006-12-04T03:46:13Z</dcterms:created>
  <dcterms:modified xsi:type="dcterms:W3CDTF">2014-12-06T14:00:07Z</dcterms:modified>
  <cp:category/>
</cp:coreProperties>
</file>