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278" r:id="rId3"/>
    <p:sldId id="417" r:id="rId4"/>
    <p:sldId id="575" r:id="rId5"/>
    <p:sldId id="544" r:id="rId6"/>
    <p:sldId id="506" r:id="rId7"/>
    <p:sldId id="545" r:id="rId8"/>
    <p:sldId id="517" r:id="rId9"/>
    <p:sldId id="557" r:id="rId10"/>
    <p:sldId id="561" r:id="rId11"/>
    <p:sldId id="565" r:id="rId12"/>
    <p:sldId id="567" r:id="rId13"/>
    <p:sldId id="563" r:id="rId14"/>
    <p:sldId id="566" r:id="rId15"/>
    <p:sldId id="569" r:id="rId16"/>
    <p:sldId id="570" r:id="rId17"/>
    <p:sldId id="571" r:id="rId18"/>
    <p:sldId id="572" r:id="rId19"/>
    <p:sldId id="573" r:id="rId20"/>
    <p:sldId id="577" r:id="rId21"/>
    <p:sldId id="568" r:id="rId22"/>
    <p:sldId id="574" r:id="rId23"/>
    <p:sldId id="576" r:id="rId24"/>
    <p:sldId id="578" r:id="rId25"/>
    <p:sldId id="580" r:id="rId26"/>
    <p:sldId id="579" r:id="rId27"/>
    <p:sldId id="581" r:id="rId28"/>
    <p:sldId id="585" r:id="rId29"/>
    <p:sldId id="587" r:id="rId30"/>
    <p:sldId id="586" r:id="rId31"/>
    <p:sldId id="588" r:id="rId32"/>
    <p:sldId id="564" r:id="rId33"/>
    <p:sldId id="298" r:id="rId34"/>
    <p:sldId id="516" r:id="rId3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802.11-14/1588r10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802.11-14/1588r10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802.11-14/1588r10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802.11-14/1588r10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7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8-000m-revmc-wg-ballot-comments.xls" TargetMode="External"/><Relationship Id="rId4" Type="http://schemas.openxmlformats.org/officeDocument/2006/relationships/hyperlink" Target="https://mentor.ieee.org/802.11/dcn/14/11-14-0975-14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4-000m-lb202-gen-adhoc-comments.xlsx" TargetMode="External"/><Relationship Id="rId4" Type="http://schemas.openxmlformats.org/officeDocument/2006/relationships/hyperlink" Target="https://mentor.ieee.org/802.11/dcn/13/11-13-0361-47-000m-revmc-mac-comments.xl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9-000m-revmc-wg-ballot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5-000m-lb202-gen-adhoc-comments.xlsx" TargetMode="External"/><Relationship Id="rId4" Type="http://schemas.openxmlformats.org/officeDocument/2006/relationships/hyperlink" Target="https://mentor.ieee.org/802.11/dcn/13/11-13-0361-48-000m-revmc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20-01-000m-correction-to-clauses-6-3-57-2-2-and-8-6-15-3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033-02-000m-proposed-changes-to-the-p802-11mc-d3-4-no-associated-cids.docx" TargetMode="External"/><Relationship Id="rId5" Type="http://schemas.openxmlformats.org/officeDocument/2006/relationships/hyperlink" Target="https://mentor.ieee.org/802.11/dcn/15/11-15-0011-01-000m-clarifications-to-the-timing-measurement-protocol.doc" TargetMode="External"/><Relationship Id="rId4" Type="http://schemas.openxmlformats.org/officeDocument/2006/relationships/hyperlink" Target="https://mentor.ieee.org/802.11/dcn/15/11-15-0157-01-000m-response-to-editor-notes-related-to-ftm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0-000m-revmc-wg-ballot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6-000m-lb202-gen-adhoc-comments.xlsx" TargetMode="External"/><Relationship Id="rId4" Type="http://schemas.openxmlformats.org/officeDocument/2006/relationships/hyperlink" Target="https://mentor.ieee.org/802.11/dcn/13/11-13-0361-49-000m-revmc-mac-comments.xls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94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MAC-AI” tab in </a:t>
            </a:r>
            <a:r>
              <a:rPr lang="en-US" dirty="0">
                <a:hlinkClick r:id="rId3"/>
              </a:rPr>
              <a:t>https://mentor.ieee.org/802.11/dcn/13/11-13-0361-47-000m-revmc-mac-comments.xls</a:t>
            </a:r>
            <a:r>
              <a:rPr lang="en-US" dirty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-DEC”  tab in </a:t>
            </a:r>
            <a:r>
              <a:rPr lang="en-US" altLang="en-US" dirty="0">
                <a:hlinkClick r:id="rId4"/>
              </a:rPr>
              <a:t>https://mentor.ieee.org/802.11/dcn/14/11-14-0975-14-000m-lb202-gen-adhoc-comments.xlsx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Jon Rosdahl</a:t>
            </a:r>
          </a:p>
          <a:p>
            <a:r>
              <a:rPr lang="en-US" altLang="en-US" dirty="0" smtClean="0"/>
              <a:t>Seconded: Mark Hamilton</a:t>
            </a:r>
          </a:p>
          <a:p>
            <a:r>
              <a:rPr lang="en-US" altLang="en-US" dirty="0" smtClean="0"/>
              <a:t>Result: 16-0-2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95   – Editorial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96   – Monday &amp; Tuesday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, except for CID 3478</a:t>
            </a:r>
          </a:p>
          <a:p>
            <a:pPr marL="685800" lvl="2" indent="-342900"/>
            <a:r>
              <a:rPr lang="en-US" altLang="en-US" dirty="0"/>
              <a:t>The “Motion </a:t>
            </a:r>
            <a:r>
              <a:rPr lang="en-US" altLang="en-US" dirty="0" smtClean="0"/>
              <a:t>MAC-AJ”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mentor.ieee.org/802.11/dcn/13/11-13-0361-47-000m-revmc-mac-comments.xls</a:t>
            </a:r>
            <a:r>
              <a:rPr lang="en-US" dirty="0" smtClean="0"/>
              <a:t> except for CID 3430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ATL-A”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mentor.ieee.org/802.11/dcn/14/11-14-0975-14-000m-lb202-gen-adhoc-comments.xlsx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</a:p>
          <a:p>
            <a:r>
              <a:rPr lang="en-US" altLang="en-US" dirty="0" smtClean="0"/>
              <a:t>Seconded: Carlos </a:t>
            </a:r>
            <a:r>
              <a:rPr lang="en-US" altLang="en-US" dirty="0" err="1" smtClean="0"/>
              <a:t>Cardeiro</a:t>
            </a:r>
            <a:endParaRPr lang="en-US" altLang="en-US" dirty="0" smtClean="0"/>
          </a:p>
          <a:p>
            <a:r>
              <a:rPr lang="en-US" altLang="en-US" dirty="0" smtClean="0"/>
              <a:t>Result: 16-0-1</a:t>
            </a:r>
          </a:p>
        </p:txBody>
      </p:sp>
    </p:spTree>
    <p:extLst>
      <p:ext uri="{BB962C8B-B14F-4D97-AF65-F5344CB8AC3E}">
        <p14:creationId xmlns:p14="http://schemas.microsoft.com/office/powerpoint/2010/main" val="32644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97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Seconded: Edward Au</a:t>
            </a:r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- 1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the resolving CID 3124 with 11-14-1518 as modified, with an additional mandatory CCA-ED at -62dBm for 20MHz; more discussion needed on -80dBm level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12</a:t>
            </a:r>
          </a:p>
          <a:p>
            <a:r>
              <a:rPr lang="en-US" altLang="en-US" dirty="0" smtClean="0"/>
              <a:t>Yes, not in WGLB 14</a:t>
            </a:r>
          </a:p>
          <a:p>
            <a:r>
              <a:rPr lang="en-US" altLang="en-US" dirty="0" smtClean="0"/>
              <a:t>No 4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- 2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a separate</a:t>
            </a:r>
            <a:r>
              <a:rPr lang="en-US" dirty="0" smtClean="0"/>
              <a:t> </a:t>
            </a:r>
            <a:r>
              <a:rPr lang="en-US" dirty="0"/>
              <a:t>indication of </a:t>
            </a:r>
            <a:r>
              <a:rPr lang="en-US" dirty="0" err="1" smtClean="0"/>
              <a:t>N_STS__Total</a:t>
            </a:r>
            <a:r>
              <a:rPr lang="en-US" dirty="0" smtClean="0"/>
              <a:t> in the VHT Capabilities element as described in 11-15-0057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22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4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11-14-793r7,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18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7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- 4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11-14-1246r4,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 13</a:t>
            </a:r>
          </a:p>
          <a:p>
            <a:r>
              <a:rPr lang="en-US" altLang="en-US" dirty="0" smtClean="0"/>
              <a:t>Yes, not in WGLB 1</a:t>
            </a:r>
          </a:p>
          <a:p>
            <a:r>
              <a:rPr lang="en-US" altLang="en-US" dirty="0" smtClean="0"/>
              <a:t>No 3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4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98   </a:t>
            </a:r>
            <a:r>
              <a:rPr lang="en-US" altLang="en-US" dirty="0" smtClean="0"/>
              <a:t>– Wednesday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/>
              <a:t>Approve resolutions to comments in</a:t>
            </a:r>
          </a:p>
          <a:p>
            <a:pPr marL="685800" lvl="2" indent="-342900"/>
            <a:r>
              <a:rPr lang="en-US" altLang="en-US" dirty="0"/>
              <a:t>The “Editor Motion Atlanta </a:t>
            </a:r>
            <a:r>
              <a:rPr lang="en-US" altLang="en-US" dirty="0" smtClean="0"/>
              <a:t>2”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mentor.ieee.org/802.11/dcn/13/11-13-0233-49-000m-revmc-wg-ballot-comments.xls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“Motion </a:t>
            </a:r>
            <a:r>
              <a:rPr lang="en-US" altLang="en-US" dirty="0" smtClean="0"/>
              <a:t>MAC-AK”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mentor.ieee.org/802.11/dcn/13/11-13-0361-48-000m-revmc-mac-comments.xls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“Gen ATL-B” 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mentor.ieee.org/802.11/dcn/14/11-14-0975-15-000m-lb202-gen-adhoc-comments.xlsx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r>
              <a:rPr lang="en-US" altLang="en-US" dirty="0"/>
              <a:t>Moved</a:t>
            </a:r>
            <a:r>
              <a:rPr lang="en-US" altLang="en-US" dirty="0" smtClean="0"/>
              <a:t>: Adrian Stephens</a:t>
            </a:r>
            <a:endParaRPr lang="en-US" altLang="en-US" dirty="0"/>
          </a:p>
          <a:p>
            <a:r>
              <a:rPr lang="en-US" altLang="en-US" dirty="0"/>
              <a:t>Seconded: </a:t>
            </a:r>
            <a:r>
              <a:rPr lang="en-US" altLang="en-US" dirty="0" smtClean="0"/>
              <a:t>Jon </a:t>
            </a:r>
            <a:r>
              <a:rPr lang="en-US" altLang="en-US" dirty="0" err="1" smtClean="0"/>
              <a:t>Roadahl</a:t>
            </a:r>
            <a:endParaRPr lang="en-US" altLang="en-US" dirty="0"/>
          </a:p>
          <a:p>
            <a:r>
              <a:rPr lang="en-US" altLang="en-US" dirty="0"/>
              <a:t>Result: </a:t>
            </a:r>
            <a:r>
              <a:rPr lang="en-US" altLang="en-US" dirty="0" smtClean="0"/>
              <a:t>29-0-0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493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99  </a:t>
            </a:r>
            <a:r>
              <a:rPr lang="en-US" altLang="en-US" dirty="0" smtClean="0"/>
              <a:t>– Text changes not associated with </a:t>
            </a:r>
            <a:r>
              <a:rPr lang="en-US" altLang="en-US" dirty="0" smtClean="0"/>
              <a:t>CIDs (Weds discussion)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mentor.ieee.org/802.11/dcn/14/11-14-1620-01-000m-correction-to-clauses-6-3-57-2-2-and-8-6-15-3.docx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mentor.ieee.org/802.11/dcn/15/11-15-0157-01-000m-response-to-editor-notes-related-to-ftm.docx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mentor.ieee.org/802.11/dcn/15/11-15-0011-01-000m-clarifications-to-the-timing-measurement-protocol.doc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mentor.ieee.org/802.11/dcn/15/11-15-0033-02-000m-proposed-changes-to-the-p802-11mc-d3-4-no-associated-cids.docx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85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</a:t>
            </a:r>
            <a:r>
              <a:rPr lang="en-US" altLang="en-US" dirty="0" smtClean="0"/>
              <a:t>5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We should resolve CID 3209 with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11-14-1173r2 Option 3 – AP does not forward ARP announcements into the BSS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11-14-1173r2 Option 4 – Leave unspecified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No change to the current text in the draft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Result</a:t>
            </a:r>
          </a:p>
          <a:p>
            <a:r>
              <a:rPr lang="en-US" altLang="en-US" dirty="0" smtClean="0"/>
              <a:t>a – 10, b-0, c- 11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54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Poll-6,  CID 3430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Discussion</a:t>
            </a:r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Straw poll: CID 3430 should be resolved as: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Rejected: the cited text is clear and unambiguous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Revised: the cited text </a:t>
            </a:r>
            <a:r>
              <a:rPr lang="en-US" altLang="en-US" dirty="0" smtClean="0"/>
              <a:t>does not follow the format used for derivations; The proposed change makes the derivation definition consistent with those in the rest of the document and does not make a technical change; </a:t>
            </a:r>
            <a:r>
              <a:rPr lang="en-US" altLang="en-US" dirty="0" smtClean="0"/>
              <a:t>incorporate the text changes for CID 3430 in 11-14-1104r12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Result:</a:t>
            </a:r>
          </a:p>
          <a:p>
            <a:pPr lvl="1"/>
            <a:r>
              <a:rPr lang="en-US" altLang="en-US" dirty="0" smtClean="0"/>
              <a:t>a) 18</a:t>
            </a:r>
          </a:p>
          <a:p>
            <a:pPr lvl="1"/>
            <a:r>
              <a:rPr lang="en-US" altLang="en-US" dirty="0" smtClean="0"/>
              <a:t>b) 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97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100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</a:p>
          <a:p>
            <a:pPr marL="685800" lvl="2" indent="-342900"/>
            <a:r>
              <a:rPr lang="en-US" altLang="en-US" dirty="0"/>
              <a:t>The “Editor Motion Atlanta </a:t>
            </a:r>
            <a:r>
              <a:rPr lang="en-US" altLang="en-US" dirty="0" smtClean="0"/>
              <a:t>3”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mentor.ieee.org/802.11/dcn/13/11-13-0233-50-000m-revmc-wg-ballot-comments.xls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“Motion </a:t>
            </a:r>
            <a:r>
              <a:rPr lang="en-US" altLang="en-US" dirty="0" smtClean="0"/>
              <a:t>MAC-AL”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mentor.ieee.org/802.11/dcn/13/11-13-0361-49-000m-revmc-mac-comments.xls</a:t>
            </a:r>
            <a:r>
              <a:rPr lang="en-US" dirty="0" smtClean="0"/>
              <a:t> except for CID 3462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ATL-C”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mentor.ieee.org/802.11/dcn/14/11-14-0975-16-000m-lb202-gen-adhoc-comments.xlsx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Al </a:t>
            </a:r>
            <a:r>
              <a:rPr lang="en-US" altLang="en-US" dirty="0" err="1" smtClean="0"/>
              <a:t>Petrick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20-0-1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69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101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CID3464 as</a:t>
            </a:r>
          </a:p>
          <a:p>
            <a:pPr marL="685800" lvl="2" indent="-342900"/>
            <a:r>
              <a:rPr lang="en-US" altLang="en-US" dirty="0" smtClean="0"/>
              <a:t>Revised, with </a:t>
            </a:r>
            <a:r>
              <a:rPr lang="en-US" altLang="en-US" dirty="0"/>
              <a:t>a resolution of “Globally change cited term to "FTM Format And Bandwidth</a:t>
            </a:r>
            <a:r>
              <a:rPr lang="en-US" altLang="en-US" dirty="0" smtClean="0"/>
              <a:t>"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19-1-2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41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102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3430 as</a:t>
            </a:r>
          </a:p>
          <a:p>
            <a:pPr marL="685800" lvl="2" indent="-342900"/>
            <a:r>
              <a:rPr lang="en-US" altLang="en-US" dirty="0" smtClean="0"/>
              <a:t>“Rejected” with </a:t>
            </a:r>
            <a:r>
              <a:rPr lang="en-US" altLang="en-US" dirty="0"/>
              <a:t>a resolution of </a:t>
            </a:r>
            <a:r>
              <a:rPr lang="en-US" altLang="en-US" dirty="0" smtClean="0"/>
              <a:t>“</a:t>
            </a:r>
            <a:r>
              <a:rPr lang="en-US" altLang="en-US" dirty="0"/>
              <a:t>the cited text is clear and </a:t>
            </a:r>
            <a:r>
              <a:rPr lang="en-US" altLang="en-US" dirty="0" smtClean="0"/>
              <a:t>unambiguous"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17-2-4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99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103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3209 as</a:t>
            </a:r>
          </a:p>
          <a:p>
            <a:pPr marL="685800" lvl="2" indent="-342900"/>
            <a:r>
              <a:rPr lang="en-US" altLang="en-US" dirty="0" smtClean="0"/>
              <a:t>“Rejected” with </a:t>
            </a:r>
            <a:r>
              <a:rPr lang="en-US" altLang="en-US" dirty="0"/>
              <a:t>a resolution of “The task group considered the options in 11-14/1173: </a:t>
            </a:r>
          </a:p>
          <a:p>
            <a:pPr marL="685800" lvl="2" indent="-342900"/>
            <a:r>
              <a:rPr lang="en-US" altLang="en-US" dirty="0" smtClean="0"/>
              <a:t>a</a:t>
            </a:r>
            <a:r>
              <a:rPr lang="en-US" altLang="en-US" dirty="0"/>
              <a:t>) 11-14/1173r2 Option 3 - AP does not forward ARP announcements into the BSS</a:t>
            </a:r>
          </a:p>
          <a:p>
            <a:pPr marL="685800" lvl="2" indent="-342900"/>
            <a:r>
              <a:rPr lang="en-US" altLang="en-US" dirty="0" smtClean="0"/>
              <a:t>b</a:t>
            </a:r>
            <a:r>
              <a:rPr lang="en-US" altLang="en-US" dirty="0"/>
              <a:t>) 11-14/1173r2 Option 4 - Leave Unspecified</a:t>
            </a:r>
          </a:p>
          <a:p>
            <a:pPr marL="685800" lvl="2" indent="-342900"/>
            <a:r>
              <a:rPr lang="en-US" altLang="en-US" dirty="0" smtClean="0"/>
              <a:t>c</a:t>
            </a:r>
            <a:r>
              <a:rPr lang="en-US" altLang="en-US" dirty="0"/>
              <a:t>) No change to the current text in the draft</a:t>
            </a:r>
          </a:p>
          <a:p>
            <a:pPr marL="685800" lvl="2" indent="-342900"/>
            <a:r>
              <a:rPr lang="en-US" altLang="en-US" dirty="0" smtClean="0"/>
              <a:t>There </a:t>
            </a:r>
            <a:r>
              <a:rPr lang="en-US" altLang="en-US" dirty="0"/>
              <a:t>was no consensus to make a change.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Youhan Kim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15-3-6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6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104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-1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3488 as</a:t>
            </a:r>
          </a:p>
          <a:p>
            <a:pPr marL="685800" lvl="2" indent="-342900"/>
            <a:r>
              <a:rPr lang="en-US" altLang="en-US" dirty="0" smtClean="0"/>
              <a:t>“Revised” with </a:t>
            </a:r>
            <a:r>
              <a:rPr lang="en-US" altLang="en-US" dirty="0"/>
              <a:t>a resolution of </a:t>
            </a:r>
            <a:r>
              <a:rPr lang="en-US" altLang="en-US" dirty="0" smtClean="0"/>
              <a:t>“incorporate the text changes in 11-14-1246r7”</a:t>
            </a:r>
          </a:p>
          <a:p>
            <a:pPr marL="342900" lvl="2" indent="0">
              <a:buNone/>
            </a:pP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Youhan Kim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9-5- 10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51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105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CIDs -2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3488 as “Rejected” The TG discussed the changes proposed in 11-14-1246r7 and there was not consensus to make the proposed changes.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7-1-8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69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106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CIDs -3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3392 as “Revised” with a resolution of “</a:t>
            </a:r>
            <a:r>
              <a:rPr lang="en-GB" dirty="0"/>
              <a:t>Make the changes described in </a:t>
            </a:r>
            <a:r>
              <a:rPr lang="en-GB" dirty="0" smtClean="0"/>
              <a:t>11-14-1104r13  </a:t>
            </a:r>
            <a:r>
              <a:rPr lang="en-GB" dirty="0"/>
              <a:t>under “Proposed changes:” for CID 3392</a:t>
            </a:r>
            <a:r>
              <a:rPr lang="en-GB" dirty="0" smtClean="0"/>
              <a:t>.”</a:t>
            </a:r>
            <a:endParaRPr lang="en-US" altLang="en-US" dirty="0" smtClean="0"/>
          </a:p>
          <a:p>
            <a:pPr marL="342900" lvl="1" indent="-342900"/>
            <a:r>
              <a:rPr lang="en-US" altLang="en-US" dirty="0" smtClean="0"/>
              <a:t>Resolve </a:t>
            </a:r>
            <a:r>
              <a:rPr lang="en-US" altLang="en-US" dirty="0"/>
              <a:t>CID </a:t>
            </a:r>
            <a:r>
              <a:rPr lang="en-US" altLang="en-US" dirty="0" smtClean="0"/>
              <a:t>3211 </a:t>
            </a:r>
            <a:r>
              <a:rPr lang="en-US" altLang="en-US" dirty="0"/>
              <a:t>as “Revised” with a resolution of “</a:t>
            </a:r>
            <a:r>
              <a:rPr lang="en-GB" dirty="0"/>
              <a:t>Make the changes described in 11-14-1104r13  under “Proposed changes:” for CID </a:t>
            </a:r>
            <a:r>
              <a:rPr lang="en-GB" dirty="0" smtClean="0"/>
              <a:t>3211.”</a:t>
            </a:r>
            <a:endParaRPr lang="en-US" altLang="en-US" dirty="0" smtClean="0"/>
          </a:p>
          <a:p>
            <a:pPr marL="342900" lvl="1" indent="-342900"/>
            <a:r>
              <a:rPr lang="en-US" altLang="en-US" dirty="0" smtClean="0"/>
              <a:t>Resolve CID 3477 as </a:t>
            </a:r>
            <a:r>
              <a:rPr lang="en-US" altLang="en-US" dirty="0"/>
              <a:t>“Revised” with a resolution of “</a:t>
            </a:r>
            <a:r>
              <a:rPr lang="en-GB" dirty="0"/>
              <a:t>Make the changes described in 11-14-1104r13  under “Proposed changes:” for CID </a:t>
            </a:r>
            <a:r>
              <a:rPr lang="en-GB" dirty="0" smtClean="0"/>
              <a:t>3477.”</a:t>
            </a:r>
            <a:endParaRPr lang="en-US" altLang="en-US" dirty="0"/>
          </a:p>
          <a:p>
            <a:pPr marL="342900" lvl="1" indent="-342900"/>
            <a:endParaRPr lang="en-US" altLang="en-US" dirty="0" smtClean="0"/>
          </a:p>
          <a:p>
            <a:r>
              <a:rPr lang="en-US" altLang="en-US" dirty="0" smtClean="0"/>
              <a:t>Moved: Mark Rison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12-1-3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12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107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CIDs -4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</a:t>
            </a:r>
            <a:r>
              <a:rPr lang="en-US" altLang="en-US" dirty="0"/>
              <a:t>CID 3462 as “revised” with a resolution of “Incorporate text changes in 11-14/1104r14 for CID 3462.  Note to Editor, apply changes to CID 3459 and CID 3460 first, and then these changes.</a:t>
            </a:r>
          </a:p>
          <a:p>
            <a:pPr marL="342900" lvl="1" indent="-342900"/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Moved: Mark Rison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15-0-5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9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(see next slide)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 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41520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CID 3471, </a:t>
            </a:r>
            <a:r>
              <a:rPr lang="en-US" altLang="en-US" sz="1600" dirty="0" smtClean="0"/>
              <a:t>3215, 3478, 3035</a:t>
            </a:r>
            <a:r>
              <a:rPr lang="en-US" altLang="en-US" sz="1600" dirty="0"/>
              <a:t>, 3178, </a:t>
            </a:r>
            <a:r>
              <a:rPr lang="en-US" altLang="en-US" sz="1600" dirty="0" smtClean="0"/>
              <a:t>11-14-1620, 11-15-157– Edward, 11-15-0011–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CIDs 3232,3499,3392,3479,3459,3460 </a:t>
            </a: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297790"/>
            <a:ext cx="4267200" cy="133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resolution, Motions,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71800"/>
            <a:ext cx="4382386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3124 -11-14-1518</a:t>
            </a:r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3488), 3459, 3460, 3521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108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CIDs -5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3386 as</a:t>
            </a:r>
            <a:r>
              <a:rPr lang="en-US" altLang="en-US" dirty="0"/>
              <a:t> “revised” with a resolution of “Incorporate text changes in 11-14/1104r14 for CID </a:t>
            </a:r>
            <a:r>
              <a:rPr lang="en-US" altLang="en-US" dirty="0" smtClean="0"/>
              <a:t>3386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Mark Rison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6-6-9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51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109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CIDs -6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3386 as</a:t>
            </a:r>
            <a:r>
              <a:rPr lang="en-US" altLang="en-US" dirty="0"/>
              <a:t> </a:t>
            </a:r>
            <a:r>
              <a:rPr lang="en-US" altLang="en-US" dirty="0" smtClean="0"/>
              <a:t>“Rejected” </a:t>
            </a:r>
            <a:r>
              <a:rPr lang="en-US" altLang="en-US" dirty="0"/>
              <a:t>with a resolution of </a:t>
            </a:r>
            <a:r>
              <a:rPr lang="en-US" altLang="en-US" dirty="0" smtClean="0"/>
              <a:t> “There was concern that the proposed changes include behavioral changes”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Eldad Perahia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Youhan Kim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14-2-6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128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110 - Motion </a:t>
            </a:r>
            <a:r>
              <a:rPr lang="en-US" altLang="en-US" dirty="0" smtClean="0"/>
              <a:t>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18-0-1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</a:t>
            </a:r>
            <a:r>
              <a:rPr lang="en-US" altLang="en-US" dirty="0" smtClean="0"/>
              <a:t>Comment Resolution on D4.0</a:t>
            </a:r>
            <a:endParaRPr lang="en-US" altLang="en-US" dirty="0" smtClean="0"/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Agenda – proposed runnin</a:t>
            </a:r>
            <a:r>
              <a:rPr lang="en-US" altLang="en-US" sz="2400" dirty="0" smtClean="0"/>
              <a:t>g order of CIDs</a:t>
            </a:r>
            <a:endParaRPr lang="en-US" altLang="en-US" sz="24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609600" y="1295400"/>
            <a:ext cx="6248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b="1" dirty="0" smtClean="0"/>
              <a:t>Mark Hamilton: CIDs 3521, 3301, 3299</a:t>
            </a:r>
            <a:r>
              <a:rPr lang="en-US" altLang="en-US" sz="1600" b="1" dirty="0"/>
              <a:t>, </a:t>
            </a:r>
            <a:r>
              <a:rPr lang="en-US" altLang="en-US" sz="1600" b="1" dirty="0" smtClean="0"/>
              <a:t>3231</a:t>
            </a:r>
            <a:endParaRPr lang="en-US" altLang="en-US" sz="1600" b="1" dirty="0" smtClean="0"/>
          </a:p>
          <a:p>
            <a:pPr lvl="1"/>
            <a:r>
              <a:rPr lang="en-US" altLang="en-US" sz="1600" b="1" dirty="0" smtClean="0"/>
              <a:t>Gabor Bajko: CID 3209, 11-14-1173r2</a:t>
            </a:r>
          </a:p>
          <a:p>
            <a:pPr lvl="1"/>
            <a:r>
              <a:rPr lang="en-US" altLang="en-US" sz="1600" b="1" dirty="0" smtClean="0"/>
              <a:t>Jon Rosdahl: CIDs 3126, 3127, 3352, 3101, 3464</a:t>
            </a:r>
          </a:p>
          <a:p>
            <a:pPr lvl="1"/>
            <a:r>
              <a:rPr lang="en-US" altLang="en-US" sz="1600" b="1" dirty="0" smtClean="0"/>
              <a:t>Revisit CID 3430 &lt;change from r7&gt;</a:t>
            </a:r>
          </a:p>
          <a:p>
            <a:pPr lvl="1"/>
            <a:r>
              <a:rPr lang="en-US" altLang="en-US" sz="1600" b="1" dirty="0" smtClean="0"/>
              <a:t>Mark Rison: CIDs 3232, 3499, 11-14-1594r5</a:t>
            </a:r>
          </a:p>
          <a:p>
            <a:pPr lvl="1"/>
            <a:r>
              <a:rPr lang="en-US" altLang="en-US" sz="1600" b="1" dirty="0" smtClean="0"/>
              <a:t>Mark Rison: CIDs 3322, </a:t>
            </a:r>
            <a:r>
              <a:rPr lang="en-US" altLang="en-US" sz="1600" dirty="0" smtClean="0"/>
              <a:t>3392, </a:t>
            </a:r>
            <a:r>
              <a:rPr lang="en-US" altLang="en-US" sz="1600" b="1" dirty="0" smtClean="0"/>
              <a:t>3462</a:t>
            </a:r>
            <a:r>
              <a:rPr lang="en-US" altLang="en-US" sz="1600" dirty="0" smtClean="0"/>
              <a:t>, 3211, 3477, </a:t>
            </a:r>
            <a:r>
              <a:rPr lang="en-US" altLang="en-US" sz="1600" b="1" dirty="0" smtClean="0"/>
              <a:t>3523, 3393 </a:t>
            </a:r>
            <a:r>
              <a:rPr lang="en-US" altLang="en-US" sz="1600" dirty="0" smtClean="0"/>
              <a:t>3386 11-14-1104r12</a:t>
            </a:r>
          </a:p>
          <a:p>
            <a:pPr lvl="1"/>
            <a:r>
              <a:rPr lang="en-US" altLang="en-US" sz="1600" b="1" dirty="0"/>
              <a:t>Mark Hamilton: CIDs </a:t>
            </a:r>
            <a:r>
              <a:rPr lang="en-US" altLang="en-US" sz="1600" b="1" dirty="0" smtClean="0"/>
              <a:t>3673</a:t>
            </a:r>
            <a:r>
              <a:rPr lang="en-US" altLang="en-US" sz="1600" b="1" dirty="0"/>
              <a:t>, 3674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609600" y="4114800"/>
            <a:ext cx="6324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Matthew Fischer: CIDs 3488 11-14-1246r7</a:t>
            </a:r>
          </a:p>
          <a:p>
            <a:pPr lvl="1"/>
            <a:r>
              <a:rPr lang="en-US" altLang="en-US" sz="1600" dirty="0" smtClean="0"/>
              <a:t>Mark Rison CIDs (continued) – 3392, 3211, 3477, 3386</a:t>
            </a:r>
          </a:p>
          <a:p>
            <a:pPr lvl="1"/>
            <a:r>
              <a:rPr lang="en-US" altLang="en-US" sz="1600" dirty="0" smtClean="0"/>
              <a:t>Carlos Aldana – 11-15-0171 (max 10 minutes)</a:t>
            </a:r>
          </a:p>
          <a:p>
            <a:pPr lvl="1"/>
            <a:r>
              <a:rPr lang="en-US" altLang="en-US" sz="1600" dirty="0" smtClean="0"/>
              <a:t>5pm – hard stop to prepare CID motions and WGLB motion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Motions, AOB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Adjourn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728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381056</TotalTime>
  <Words>2602</Words>
  <Application>Microsoft Office PowerPoint</Application>
  <PresentationFormat>On-screen Show (4:3)</PresentationFormat>
  <Paragraphs>551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802-11-Submission</vt:lpstr>
      <vt:lpstr>Document</vt:lpstr>
      <vt:lpstr>IEEE 802.11 TGmc January 2015 Agenda</vt:lpstr>
      <vt:lpstr>Abstract</vt:lpstr>
      <vt:lpstr>TGmc Agenda</vt:lpstr>
      <vt:lpstr>TGmc Agenda – proposed running order of CIDs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94  – Teleconference CIDs </vt:lpstr>
      <vt:lpstr>Motion 95   – Editorial CIDs </vt:lpstr>
      <vt:lpstr>Motion 96   – Monday &amp; Tuesday CIDs </vt:lpstr>
      <vt:lpstr>Motion  97   – Text changes not associated with CIDs</vt:lpstr>
      <vt:lpstr>Straw poll - 1</vt:lpstr>
      <vt:lpstr>Straw poll - 2</vt:lpstr>
      <vt:lpstr>Straw poll - 3</vt:lpstr>
      <vt:lpstr>Straw poll - 4</vt:lpstr>
      <vt:lpstr>Motion 98   – Wednesday CIDs </vt:lpstr>
      <vt:lpstr>Motion  99  – Text changes not associated with CIDs (Weds discussion)</vt:lpstr>
      <vt:lpstr>Straw poll - 5</vt:lpstr>
      <vt:lpstr>Straw Poll-6,  CID 3430</vt:lpstr>
      <vt:lpstr>Motion 100   – Thursday PM1 CIDs </vt:lpstr>
      <vt:lpstr>Motion 101   – Thursday PM1 CIDs - 2</vt:lpstr>
      <vt:lpstr>Motion 102   – Thursday PM1 CIDs - 3</vt:lpstr>
      <vt:lpstr>Motion 103   – Thursday PM1 CIDs - 4</vt:lpstr>
      <vt:lpstr>Motion 104   – Thursday PM2 CIDs -1</vt:lpstr>
      <vt:lpstr>Motion 105  – Thursday PM2 CIDs -2 </vt:lpstr>
      <vt:lpstr>Motion 106   – Thursday PM2 CIDs -3 </vt:lpstr>
      <vt:lpstr>Motion 107  – Thursday PM2 CIDs -4 </vt:lpstr>
      <vt:lpstr>Motion 108   – Thursday PM2 CIDs -5 </vt:lpstr>
      <vt:lpstr>Motion 109   – Thursday PM2 CIDs -6 </vt:lpstr>
      <vt:lpstr>Motion 110 - 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2034</cp:revision>
  <cp:lastPrinted>1998-02-10T13:28:06Z</cp:lastPrinted>
  <dcterms:created xsi:type="dcterms:W3CDTF">2005-01-04T21:26:55Z</dcterms:created>
  <dcterms:modified xsi:type="dcterms:W3CDTF">2015-01-15T22:38:50Z</dcterms:modified>
</cp:coreProperties>
</file>