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278" r:id="rId3"/>
    <p:sldId id="417" r:id="rId4"/>
    <p:sldId id="575" r:id="rId5"/>
    <p:sldId id="544" r:id="rId6"/>
    <p:sldId id="506" r:id="rId7"/>
    <p:sldId id="545" r:id="rId8"/>
    <p:sldId id="517" r:id="rId9"/>
    <p:sldId id="557" r:id="rId10"/>
    <p:sldId id="561" r:id="rId11"/>
    <p:sldId id="565" r:id="rId12"/>
    <p:sldId id="567" r:id="rId13"/>
    <p:sldId id="563" r:id="rId14"/>
    <p:sldId id="566" r:id="rId15"/>
    <p:sldId id="569" r:id="rId16"/>
    <p:sldId id="570" r:id="rId17"/>
    <p:sldId id="571" r:id="rId18"/>
    <p:sldId id="572" r:id="rId19"/>
    <p:sldId id="573" r:id="rId20"/>
    <p:sldId id="568" r:id="rId21"/>
    <p:sldId id="574" r:id="rId22"/>
    <p:sldId id="576" r:id="rId23"/>
    <p:sldId id="564" r:id="rId24"/>
    <p:sldId id="298" r:id="rId25"/>
    <p:sldId id="516" r:id="rId2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30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802.11-14/1588r7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802.11-14/1588r7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802.11-14/1588r7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7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3/11-13-0233-48-000m-revmc-wg-ballot-comments.xls" TargetMode="External"/><Relationship Id="rId4" Type="http://schemas.openxmlformats.org/officeDocument/2006/relationships/hyperlink" Target="https://mentor.ieee.org/802.11/dcn/14/11-14-0975-14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4-000m-lb202-gen-adhoc-comments.xlsx" TargetMode="External"/><Relationship Id="rId4" Type="http://schemas.openxmlformats.org/officeDocument/2006/relationships/hyperlink" Target="https://mentor.ieee.org/802.11/dcn/13/11-13-0361-47-000m-revmc-mac-comments.xl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18-02-000m-setting-of-duration-field-during-brp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9-000m-revmc-wg-ballot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5-000m-lb202-gen-adhoc-comments.xlsx" TargetMode="External"/><Relationship Id="rId4" Type="http://schemas.openxmlformats.org/officeDocument/2006/relationships/hyperlink" Target="https://mentor.ieee.org/802.11/dcn/13/11-13-0361-48-000m-revmc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20-01-000m-correction-to-clauses-6-3-57-2-2-and-8-6-15-3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033-02-000m-proposed-changes-to-the-p802-11mc-d3-4-no-associated-cids.docx" TargetMode="External"/><Relationship Id="rId5" Type="http://schemas.openxmlformats.org/officeDocument/2006/relationships/hyperlink" Target="https://mentor.ieee.org/802.11/dcn/15/11-15-0011-01-000m-clarifications-to-the-timing-measurement-protocol.doc" TargetMode="External"/><Relationship Id="rId4" Type="http://schemas.openxmlformats.org/officeDocument/2006/relationships/hyperlink" Target="https://mentor.ieee.org/802.11/dcn/15/11-15-0157-01-000m-response-to-editor-notes-related-to-ftm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09-01-000m-revmc-minutes-for-november-san-antonio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568-05-000m-tgmc-teleconference-minutes-nov-dec-2014-jan-2015.doc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94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MAC-AI” tab in </a:t>
            </a:r>
            <a:r>
              <a:rPr lang="en-US" dirty="0">
                <a:hlinkClick r:id="rId3"/>
              </a:rPr>
              <a:t>https://mentor.ieee.org/802.11/dcn/13/11-13-0361-47-000m-revmc-mac-comments.xls</a:t>
            </a:r>
            <a:r>
              <a:rPr lang="en-US" dirty="0"/>
              <a:t>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-DEC”  tab in </a:t>
            </a:r>
            <a:r>
              <a:rPr lang="en-US" altLang="en-US" dirty="0">
                <a:hlinkClick r:id="rId4"/>
              </a:rPr>
              <a:t>https://mentor.ieee.org/802.11/dcn/14/11-14-0975-14-000m-lb202-gen-adhoc-comments.xlsx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Other Editor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Jon Rosdahl</a:t>
            </a:r>
          </a:p>
          <a:p>
            <a:r>
              <a:rPr lang="en-US" altLang="en-US" dirty="0" smtClean="0"/>
              <a:t>Seconded: Mark Hamilton</a:t>
            </a:r>
          </a:p>
          <a:p>
            <a:r>
              <a:rPr lang="en-US" altLang="en-US" dirty="0" smtClean="0"/>
              <a:t>Result: 16-0-2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95   – Editorial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“Editorials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“ANA”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17-0-1 Passes</a:t>
            </a:r>
          </a:p>
        </p:txBody>
      </p:sp>
    </p:spTree>
    <p:extLst>
      <p:ext uri="{BB962C8B-B14F-4D97-AF65-F5344CB8AC3E}">
        <p14:creationId xmlns:p14="http://schemas.microsoft.com/office/powerpoint/2010/main" val="27262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96   – Monday &amp; Tuesday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Atlanta 1”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, except for CID 3478</a:t>
            </a:r>
          </a:p>
          <a:p>
            <a:pPr marL="685800" lvl="2" indent="-342900"/>
            <a:r>
              <a:rPr lang="en-US" altLang="en-US" dirty="0"/>
              <a:t>The “Motion </a:t>
            </a:r>
            <a:r>
              <a:rPr lang="en-US" altLang="en-US" dirty="0" smtClean="0"/>
              <a:t>MAC-AJ”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mentor.ieee.org/802.11/dcn/13/11-13-0361-47-000m-revmc-mac-comments.xls</a:t>
            </a:r>
            <a:r>
              <a:rPr lang="en-US" dirty="0" smtClean="0"/>
              <a:t> except for CID 3430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/>
              <a:t>“Gen </a:t>
            </a:r>
            <a:r>
              <a:rPr lang="en-US" altLang="en-US" dirty="0" smtClean="0"/>
              <a:t>ATL-A”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mentor.ieee.org/802.11/dcn/14/11-14-0975-14-000m-lb202-gen-adhoc-comments.xlsx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Edward Au</a:t>
            </a:r>
          </a:p>
          <a:p>
            <a:r>
              <a:rPr lang="en-US" altLang="en-US" dirty="0" smtClean="0"/>
              <a:t>Seconded: Carlos </a:t>
            </a:r>
            <a:r>
              <a:rPr lang="en-US" altLang="en-US" dirty="0" err="1" smtClean="0"/>
              <a:t>Cardeiro</a:t>
            </a:r>
            <a:endParaRPr lang="en-US" altLang="en-US" dirty="0" smtClean="0"/>
          </a:p>
          <a:p>
            <a:r>
              <a:rPr lang="en-US" altLang="en-US" dirty="0" smtClean="0"/>
              <a:t>Result: 16-0-1</a:t>
            </a:r>
          </a:p>
        </p:txBody>
      </p:sp>
    </p:spTree>
    <p:extLst>
      <p:ext uri="{BB962C8B-B14F-4D97-AF65-F5344CB8AC3E}">
        <p14:creationId xmlns:p14="http://schemas.microsoft.com/office/powerpoint/2010/main" val="32644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97 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mentor.ieee.org/802.11/dcn/14/11-14-1618-02-000m-setting-of-duration-field-during-brp.docx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Carlos Cordeiro</a:t>
            </a:r>
          </a:p>
          <a:p>
            <a:r>
              <a:rPr lang="en-US" altLang="en-US" dirty="0" smtClean="0"/>
              <a:t>Seconded: Edward Au</a:t>
            </a:r>
          </a:p>
          <a:p>
            <a:r>
              <a:rPr lang="en-US" altLang="en-US" dirty="0" smtClean="0"/>
              <a:t>Result: 17-0-1 Passes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- 1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the resolving CID 3124 with 11-14-1518 as modified, with an additional mandatory CCA-ED at -62dBm for 20MHz; more discussion needed on -80dBm level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12</a:t>
            </a:r>
          </a:p>
          <a:p>
            <a:r>
              <a:rPr lang="en-US" altLang="en-US" dirty="0" smtClean="0"/>
              <a:t>Yes, not in WGLB 14</a:t>
            </a:r>
          </a:p>
          <a:p>
            <a:r>
              <a:rPr lang="en-US" altLang="en-US" dirty="0" smtClean="0"/>
              <a:t>No 4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17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- 2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a separate</a:t>
            </a:r>
            <a:r>
              <a:rPr lang="en-US" dirty="0" smtClean="0"/>
              <a:t> </a:t>
            </a:r>
            <a:r>
              <a:rPr lang="en-US" dirty="0"/>
              <a:t>indication of </a:t>
            </a:r>
            <a:r>
              <a:rPr lang="en-US" dirty="0" err="1" smtClean="0"/>
              <a:t>N_STS__Total</a:t>
            </a:r>
            <a:r>
              <a:rPr lang="en-US" dirty="0" smtClean="0"/>
              <a:t> in the VHT Capabilities element as described in 11-15-0057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4</a:t>
            </a:r>
          </a:p>
          <a:p>
            <a:r>
              <a:rPr lang="en-US" altLang="en-US" dirty="0" smtClean="0"/>
              <a:t>Yes, not in WGLB 4</a:t>
            </a:r>
          </a:p>
          <a:p>
            <a:r>
              <a:rPr lang="en-US" altLang="en-US" dirty="0" smtClean="0"/>
              <a:t>No 22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4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- 3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the changes indicated in 11-14-793r7, noting that additional text changes have been identified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14</a:t>
            </a:r>
          </a:p>
          <a:p>
            <a:r>
              <a:rPr lang="en-US" altLang="en-US" dirty="0" smtClean="0"/>
              <a:t>Yes, not in WGLB 4</a:t>
            </a:r>
          </a:p>
          <a:p>
            <a:r>
              <a:rPr lang="en-US" altLang="en-US" dirty="0" smtClean="0"/>
              <a:t>No 18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57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- 4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the changes indicated in 11-14-1246r4, noting that additional text changes have been identified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 13</a:t>
            </a:r>
          </a:p>
          <a:p>
            <a:r>
              <a:rPr lang="en-US" altLang="en-US" dirty="0" smtClean="0"/>
              <a:t>Yes, not in WGLB 1</a:t>
            </a:r>
          </a:p>
          <a:p>
            <a:r>
              <a:rPr lang="en-US" altLang="en-US" dirty="0" smtClean="0"/>
              <a:t>No 3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341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98   </a:t>
            </a:r>
            <a:r>
              <a:rPr lang="en-US" altLang="en-US" dirty="0" smtClean="0"/>
              <a:t>– Wednesday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/>
              <a:t>Approve resolutions to comments in</a:t>
            </a:r>
          </a:p>
          <a:p>
            <a:pPr marL="685800" lvl="2" indent="-342900"/>
            <a:r>
              <a:rPr lang="en-US" altLang="en-US" dirty="0"/>
              <a:t>The “Editor Motion Atlanta </a:t>
            </a:r>
            <a:r>
              <a:rPr lang="en-US" altLang="en-US" dirty="0" smtClean="0"/>
              <a:t>2”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mentor.ieee.org/802.11/dcn/13/11-13-0233-49-000m-revmc-wg-ballot-comments.xls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“Motion </a:t>
            </a:r>
            <a:r>
              <a:rPr lang="en-US" altLang="en-US" dirty="0" smtClean="0"/>
              <a:t>MAC-AK”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mentor.ieee.org/802.11/dcn/13/11-13-0361-48-000m-revmc-mac-comments.xls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“Gen ATL-B” 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mentor.ieee.org/802.11/dcn/14/11-14-0975-15-000m-lb202-gen-adhoc-comments.xlsx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r>
              <a:rPr lang="en-US" altLang="en-US" dirty="0"/>
              <a:t>Moved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r>
              <a:rPr lang="en-US" altLang="en-US" dirty="0"/>
              <a:t>Seconded: </a:t>
            </a:r>
          </a:p>
          <a:p>
            <a:r>
              <a:rPr lang="en-US" altLang="en-US" dirty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09493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  </a:t>
            </a:r>
            <a:r>
              <a:rPr lang="en-US" altLang="en-US" dirty="0" smtClean="0"/>
              <a:t>– Text changes not associated with </a:t>
            </a:r>
            <a:r>
              <a:rPr lang="en-US" altLang="en-US" dirty="0" smtClean="0"/>
              <a:t>CIDs (Weds discussion)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mentor.ieee.org/802.11/dcn/14/11-14-1620-01-000m-correction-to-clauses-6-3-57-2-2-and-8-6-15-3.docx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mentor.ieee.org/802.11/dcn/15/11-15-0157-01-000m-response-to-editor-notes-related-to-ftm.docx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mentor.ieee.org/802.11/dcn/15/11-15-0011-01-000m-clarifications-to-the-timing-measurement-protocol.doc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mentor.ieee.org/802.11/dcn/15/11-15-0033-02-000m-proposed-changes-to-the-p802-11mc-d3-4-no-associated-cids.docx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29852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CID 3430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Discussion</a:t>
            </a:r>
          </a:p>
          <a:p>
            <a:pPr marL="342900" lvl="1" indent="-342900">
              <a:buFontTx/>
              <a:buChar char="•"/>
            </a:pPr>
            <a:endParaRPr lang="en-US" altLang="en-US" dirty="0" smtClean="0"/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Straw poll: CID 3430 should be resolved as: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Rejected: the cited text is clear and unambiguous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Revised: the cited text </a:t>
            </a:r>
            <a:r>
              <a:rPr lang="en-US" altLang="en-US" dirty="0" smtClean="0"/>
              <a:t>does not follow the format used for derivations; The proposed change makes the derivation definition consistent with those in the rest of the document and does not make a technical change; </a:t>
            </a:r>
            <a:r>
              <a:rPr lang="en-US" altLang="en-US" dirty="0" smtClean="0"/>
              <a:t>incorporate the text changes for CID 3430 in 11-14-1104r12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Result:</a:t>
            </a:r>
          </a:p>
          <a:p>
            <a:pPr lvl="1"/>
            <a:r>
              <a:rPr lang="en-US" altLang="en-US" dirty="0" smtClean="0"/>
              <a:t>a)</a:t>
            </a:r>
          </a:p>
          <a:p>
            <a:pPr lvl="1"/>
            <a:r>
              <a:rPr lang="en-US" altLang="en-US" dirty="0" smtClean="0"/>
              <a:t>b)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97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78698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Thursday PM2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29417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 WGLB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LB202 on P802.11mc D3.0 </a:t>
            </a:r>
          </a:p>
          <a:p>
            <a:r>
              <a:rPr lang="en-US" altLang="en-US" dirty="0" smtClean="0"/>
              <a:t>Instruct the editor to prepare P802.11mc D4.0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233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Mark H, Adrian, Mark Rison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8100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11-14-1594 – Carlos Cordeiro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11-14-1618 Gaius Wee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191000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(see next slide)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9530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11-14-0954, 11-14-0026, 11-14-0146</a:t>
            </a:r>
          </a:p>
          <a:p>
            <a:pPr lvl="1"/>
            <a:r>
              <a:rPr lang="en-US" altLang="en-US" sz="1600" dirty="0" smtClean="0"/>
              <a:t>Comment resolution 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219200"/>
            <a:ext cx="4152014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/>
              <a:t>CID 3471, </a:t>
            </a:r>
            <a:r>
              <a:rPr lang="en-US" altLang="en-US" sz="1600" dirty="0" smtClean="0"/>
              <a:t>3215, 3478, 3035</a:t>
            </a:r>
            <a:r>
              <a:rPr lang="en-US" altLang="en-US" sz="1600" dirty="0"/>
              <a:t>, 3178, </a:t>
            </a:r>
            <a:r>
              <a:rPr lang="en-US" altLang="en-US" sz="1600" dirty="0" smtClean="0"/>
              <a:t>11-14-1620, 11-15-157– Edward, 11-15-0011– Ganesh, 11-15-033 </a:t>
            </a:r>
            <a:r>
              <a:rPr lang="en-US" altLang="en-US" sz="1600" dirty="0" err="1" smtClean="0"/>
              <a:t>M.Iwaoka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CIDs 3232,3499,3392,3479,3459,3460 </a:t>
            </a:r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5297790"/>
            <a:ext cx="4267200" cy="133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resolution, Motions,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2971800"/>
            <a:ext cx="4382386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3124 -11-14-1518</a:t>
            </a:r>
          </a:p>
          <a:p>
            <a:pPr lvl="1"/>
            <a:r>
              <a:rPr lang="en-US" altLang="en-US" sz="1600" dirty="0" smtClean="0"/>
              <a:t>11-15-0057, 58 </a:t>
            </a:r>
            <a:r>
              <a:rPr lang="en-US" altLang="en-US" sz="1600" dirty="0" err="1" smtClean="0"/>
              <a:t>Sigurd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11-14-793,11-14-1246 (CID 3488), 3459, 3460, 3521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Agenda – proposed runnin</a:t>
            </a:r>
            <a:r>
              <a:rPr lang="en-US" altLang="en-US" sz="2400" dirty="0" smtClean="0"/>
              <a:t>g order of CIDs</a:t>
            </a:r>
            <a:endParaRPr lang="en-US" altLang="en-US" sz="24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609600" y="1676400"/>
            <a:ext cx="6248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Mark Hamilton: CIDs 3521, 3301, 3299</a:t>
            </a:r>
            <a:r>
              <a:rPr lang="en-US" altLang="en-US" sz="1600" dirty="0"/>
              <a:t>, 3231, 3673</a:t>
            </a:r>
            <a:r>
              <a:rPr lang="en-US" altLang="en-US" sz="1600" dirty="0" smtClean="0"/>
              <a:t>, 3674</a:t>
            </a:r>
          </a:p>
          <a:p>
            <a:pPr lvl="1"/>
            <a:r>
              <a:rPr lang="en-US" altLang="en-US" sz="1600" dirty="0" smtClean="0"/>
              <a:t>Gabor Bajko: CID 3209, 11-14-1173r2</a:t>
            </a:r>
          </a:p>
          <a:p>
            <a:pPr lvl="1"/>
            <a:r>
              <a:rPr lang="en-US" altLang="en-US" sz="1600" dirty="0" smtClean="0"/>
              <a:t>Jon Rosdahl: CIDs 3126, 3127, 3352, 3101, 3464</a:t>
            </a:r>
          </a:p>
          <a:p>
            <a:pPr lvl="1"/>
            <a:r>
              <a:rPr lang="en-US" altLang="en-US" sz="1600" dirty="0" smtClean="0"/>
              <a:t>Mark Rison: CIDs 3232, 3499, 11-14-1594r5</a:t>
            </a:r>
          </a:p>
          <a:p>
            <a:pPr lvl="1"/>
            <a:r>
              <a:rPr lang="en-US" altLang="en-US" sz="1600" dirty="0" smtClean="0"/>
              <a:t>Mark Rison: CIDs 3322, 3392, 3462, 3211, 3477, 3523, 3393 3386 11-14-1104r12</a:t>
            </a:r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609600" y="4114800"/>
            <a:ext cx="6324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Matthew Fischer: CIDs 3309, 3408 11-14-1246r7</a:t>
            </a:r>
          </a:p>
          <a:p>
            <a:pPr lvl="1"/>
            <a:r>
              <a:rPr lang="en-US" altLang="en-US" sz="1600" dirty="0" smtClean="0"/>
              <a:t>Revisit CID 3430</a:t>
            </a:r>
          </a:p>
          <a:p>
            <a:pPr lvl="1"/>
            <a:r>
              <a:rPr lang="en-US" altLang="en-US" sz="1600" dirty="0" smtClean="0"/>
              <a:t>Carlos Aldana – 11-15-0171 (max 10 minutes)</a:t>
            </a:r>
          </a:p>
          <a:p>
            <a:pPr lvl="1"/>
            <a:r>
              <a:rPr lang="en-US" altLang="en-US" sz="1600" dirty="0" smtClean="0"/>
              <a:t>Mark Rison CIDs (continued)</a:t>
            </a:r>
          </a:p>
          <a:p>
            <a:pPr lvl="1"/>
            <a:r>
              <a:rPr lang="en-US" altLang="en-US" sz="1600" dirty="0" smtClean="0"/>
              <a:t>5pm – hard stop to prepare CID motions and WGLB motion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Motions, AOB</a:t>
            </a:r>
            <a:r>
              <a:rPr lang="en-US" altLang="en-US" sz="1600" dirty="0"/>
              <a:t>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7284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mentor.ieee.org/802.11/dcn/14/11-14-1509-01-000m-revmc-minutes-for-november-san-antonio.docx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mentor.ieee.org/802.11/dcn/14/11-14-1568-05-000m-tgmc-teleconference-minutes-nov-dec-2014-jan-2015.docx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380729</TotalTime>
  <Words>1795</Words>
  <Application>Microsoft Office PowerPoint</Application>
  <PresentationFormat>On-screen Show (4:3)</PresentationFormat>
  <Paragraphs>412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802-11-Submission</vt:lpstr>
      <vt:lpstr>Document</vt:lpstr>
      <vt:lpstr>IEEE 802.11 TGmc January 2015 Agenda</vt:lpstr>
      <vt:lpstr>Abstract</vt:lpstr>
      <vt:lpstr>TGmc Agenda</vt:lpstr>
      <vt:lpstr>TGmc Agenda – proposed running order of CIDs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94  – Teleconference CIDs </vt:lpstr>
      <vt:lpstr>Motion 95   – Editorial CIDs </vt:lpstr>
      <vt:lpstr>Motion 96   – Monday &amp; Tuesday CIDs </vt:lpstr>
      <vt:lpstr>Motion  97   – Text changes not associated with CIDs</vt:lpstr>
      <vt:lpstr>Straw poll - 1</vt:lpstr>
      <vt:lpstr>Straw poll - 2</vt:lpstr>
      <vt:lpstr>Straw poll - 3</vt:lpstr>
      <vt:lpstr>Straw poll - 4</vt:lpstr>
      <vt:lpstr>Motion 98   – Wednesday CIDs </vt:lpstr>
      <vt:lpstr>Motion    – Text changes not associated with CIDs (Weds discussion)</vt:lpstr>
      <vt:lpstr>CID 3430</vt:lpstr>
      <vt:lpstr>Motion   – Thursday PM1 CIDs </vt:lpstr>
      <vt:lpstr>Motion   – Thursday PM2 CIDs </vt:lpstr>
      <vt:lpstr>Motion for WGLB on P802.11mc D4.0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2005</cp:revision>
  <cp:lastPrinted>1998-02-10T13:28:06Z</cp:lastPrinted>
  <dcterms:created xsi:type="dcterms:W3CDTF">2005-01-04T21:26:55Z</dcterms:created>
  <dcterms:modified xsi:type="dcterms:W3CDTF">2015-01-15T17:11:14Z</dcterms:modified>
</cp:coreProperties>
</file>